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73b0f152c604009" /><Relationship Type="http://schemas.openxmlformats.org/officeDocument/2006/relationships/extended-properties" Target="/docProps/app.xml" Id="Rdf357665836d4129" /><Relationship Type="http://schemas.openxmlformats.org/officeDocument/2006/relationships/officeDocument" Target="/ppt/presentation.xml" Id="Radbc7d314f88496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3c76c0dc17e47da"/>
  </p:sldMasterIdLst>
  <p:notesMasterIdLst>
    <p:notesMasterId xmlns:r="http://schemas.openxmlformats.org/officeDocument/2006/relationships" r:id="R724caa35f25049ea"/>
  </p:notesMasterIdLst>
  <p:sldIdLst>
    <p:sldId xmlns:r="http://schemas.openxmlformats.org/officeDocument/2006/relationships" id="256" r:id="Rfefeded1bf134a4d"/>
    <p:sldId xmlns:r="http://schemas.openxmlformats.org/officeDocument/2006/relationships" id="257" r:id="R30c68bb5082c4d93"/>
    <p:sldId xmlns:r="http://schemas.openxmlformats.org/officeDocument/2006/relationships" id="258" r:id="R881f734b11ae4f1d"/>
    <p:sldId xmlns:r="http://schemas.openxmlformats.org/officeDocument/2006/relationships" id="259" r:id="R8fdd8d2a374248a5"/>
    <p:sldId xmlns:r="http://schemas.openxmlformats.org/officeDocument/2006/relationships" id="260" r:id="R8fbc8277a96e47bb"/>
    <p:sldId xmlns:r="http://schemas.openxmlformats.org/officeDocument/2006/relationships" id="261" r:id="R314cb3db600d41bd"/>
    <p:sldId xmlns:r="http://schemas.openxmlformats.org/officeDocument/2006/relationships" id="262" r:id="Rec0b4429fdab470b"/>
    <p:sldId xmlns:r="http://schemas.openxmlformats.org/officeDocument/2006/relationships" id="263" r:id="R459c8c9528464ffe"/>
    <p:sldId xmlns:r="http://schemas.openxmlformats.org/officeDocument/2006/relationships" id="264" r:id="Rac0a4d93f6714f4c"/>
    <p:sldId xmlns:r="http://schemas.openxmlformats.org/officeDocument/2006/relationships" id="265" r:id="R24ad8bde1e0549a1"/>
    <p:sldId xmlns:r="http://schemas.openxmlformats.org/officeDocument/2006/relationships" id="266" r:id="Reacd494cec1d4087"/>
    <p:sldId xmlns:r="http://schemas.openxmlformats.org/officeDocument/2006/relationships" id="267" r:id="Rae2bc9441e214482"/>
    <p:sldId xmlns:r="http://schemas.openxmlformats.org/officeDocument/2006/relationships" id="268" r:id="Reec170c3528548ff"/>
    <p:sldId xmlns:r="http://schemas.openxmlformats.org/officeDocument/2006/relationships" id="269" r:id="R9a551f05a980491e"/>
    <p:sldId xmlns:r="http://schemas.openxmlformats.org/officeDocument/2006/relationships" id="270" r:id="R71d3c90c82d047e9"/>
    <p:sldId xmlns:r="http://schemas.openxmlformats.org/officeDocument/2006/relationships" id="271" r:id="Rf67dc754253c47a3"/>
    <p:sldId xmlns:r="http://schemas.openxmlformats.org/officeDocument/2006/relationships" id="272" r:id="R22d5926d39ac4e72"/>
    <p:sldId xmlns:r="http://schemas.openxmlformats.org/officeDocument/2006/relationships" id="273" r:id="R3de0c3cc30054ad7"/>
    <p:sldId xmlns:r="http://schemas.openxmlformats.org/officeDocument/2006/relationships" id="274" r:id="R5183d23c29ce4a33"/>
    <p:sldId xmlns:r="http://schemas.openxmlformats.org/officeDocument/2006/relationships" id="275" r:id="R65e530fef8024584"/>
    <p:sldId xmlns:r="http://schemas.openxmlformats.org/officeDocument/2006/relationships" id="276" r:id="R927333b270ea4a13"/>
    <p:sldId xmlns:r="http://schemas.openxmlformats.org/officeDocument/2006/relationships" id="277" r:id="Ra453a8b8c94a499e"/>
    <p:sldId xmlns:r="http://schemas.openxmlformats.org/officeDocument/2006/relationships" id="278" r:id="R6c434706553748bb"/>
    <p:sldId xmlns:r="http://schemas.openxmlformats.org/officeDocument/2006/relationships" id="279" r:id="Rd2e6449d5f874d0a"/>
    <p:sldId xmlns:r="http://schemas.openxmlformats.org/officeDocument/2006/relationships" id="280" r:id="Ra1595ca7e0d8435c"/>
    <p:sldId xmlns:r="http://schemas.openxmlformats.org/officeDocument/2006/relationships" id="281" r:id="R52efd8a79cc346da"/>
    <p:sldId xmlns:r="http://schemas.openxmlformats.org/officeDocument/2006/relationships" id="282" r:id="R5232639145554090"/>
    <p:sldId xmlns:r="http://schemas.openxmlformats.org/officeDocument/2006/relationships" id="283" r:id="R6e8b97c11f52497e"/>
    <p:sldId xmlns:r="http://schemas.openxmlformats.org/officeDocument/2006/relationships" id="284" r:id="R74025d998c054bf9"/>
    <p:sldId xmlns:r="http://schemas.openxmlformats.org/officeDocument/2006/relationships" id="285" r:id="R5be94ed9154444d8"/>
    <p:sldId xmlns:r="http://schemas.openxmlformats.org/officeDocument/2006/relationships" id="286" r:id="Rc9f463c201af44c1"/>
    <p:sldId xmlns:r="http://schemas.openxmlformats.org/officeDocument/2006/relationships" id="287" r:id="R79c6b47c0bb04d4c"/>
    <p:sldId xmlns:r="http://schemas.openxmlformats.org/officeDocument/2006/relationships" id="288" r:id="R4083bc8083be4e32"/>
    <p:sldId xmlns:r="http://schemas.openxmlformats.org/officeDocument/2006/relationships" id="289" r:id="R4dd12954a9e44564"/>
    <p:sldId xmlns:r="http://schemas.openxmlformats.org/officeDocument/2006/relationships" id="290" r:id="R153eb2d964f045d8"/>
    <p:sldId xmlns:r="http://schemas.openxmlformats.org/officeDocument/2006/relationships" id="291" r:id="Rae203cb797474a1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092d9254138448a" /><Relationship Type="http://schemas.openxmlformats.org/officeDocument/2006/relationships/slideMaster" Target="/ppt/slideMasters/slideMaster1.xml" Id="R83c76c0dc17e47da" /><Relationship Type="http://schemas.openxmlformats.org/officeDocument/2006/relationships/notesMaster" Target="/ppt/notesMasters/notesMaster1.xml" Id="R724caa35f25049ea" /><Relationship Type="http://schemas.openxmlformats.org/officeDocument/2006/relationships/presProps" Target="/ppt/presProps.xml" Id="R664eda22c9924aa3" /><Relationship Type="http://schemas.openxmlformats.org/officeDocument/2006/relationships/viewProps" Target="/ppt/viewProps.xml" Id="R48c5c1d46d46488e" /><Relationship Type="http://schemas.openxmlformats.org/officeDocument/2006/relationships/tableStyles" Target="/ppt/tableStyles.xml" Id="R8b37a7ddaef24807" /><Relationship Type="http://schemas.openxmlformats.org/officeDocument/2006/relationships/slide" Target="/ppt/slides/slide1.xml" Id="Rfefeded1bf134a4d" /><Relationship Type="http://schemas.openxmlformats.org/officeDocument/2006/relationships/slide" Target="/ppt/slides/slide2.xml" Id="R30c68bb5082c4d93" /><Relationship Type="http://schemas.openxmlformats.org/officeDocument/2006/relationships/slide" Target="/ppt/slides/slide3.xml" Id="R881f734b11ae4f1d" /><Relationship Type="http://schemas.openxmlformats.org/officeDocument/2006/relationships/slide" Target="/ppt/slides/slide4.xml" Id="R8fdd8d2a374248a5" /><Relationship Type="http://schemas.openxmlformats.org/officeDocument/2006/relationships/slide" Target="/ppt/slides/slide5.xml" Id="R8fbc8277a96e47bb" /><Relationship Type="http://schemas.openxmlformats.org/officeDocument/2006/relationships/slide" Target="/ppt/slides/slide6.xml" Id="R314cb3db600d41bd" /><Relationship Type="http://schemas.openxmlformats.org/officeDocument/2006/relationships/slide" Target="/ppt/slides/slide7.xml" Id="Rec0b4429fdab470b" /><Relationship Type="http://schemas.openxmlformats.org/officeDocument/2006/relationships/slide" Target="/ppt/slides/slide8.xml" Id="R459c8c9528464ffe" /><Relationship Type="http://schemas.openxmlformats.org/officeDocument/2006/relationships/slide" Target="/ppt/slides/slide9.xml" Id="Rac0a4d93f6714f4c" /><Relationship Type="http://schemas.openxmlformats.org/officeDocument/2006/relationships/slide" Target="/ppt/slides/slide10.xml" Id="R24ad8bde1e0549a1" /><Relationship Type="http://schemas.openxmlformats.org/officeDocument/2006/relationships/slide" Target="/ppt/slides/slide11.xml" Id="Reacd494cec1d4087" /><Relationship Type="http://schemas.openxmlformats.org/officeDocument/2006/relationships/slide" Target="/ppt/slides/slide12.xml" Id="Rae2bc9441e214482" /><Relationship Type="http://schemas.openxmlformats.org/officeDocument/2006/relationships/slide" Target="/ppt/slides/slide13.xml" Id="Reec170c3528548ff" /><Relationship Type="http://schemas.openxmlformats.org/officeDocument/2006/relationships/slide" Target="/ppt/slides/slide14.xml" Id="R9a551f05a980491e" /><Relationship Type="http://schemas.openxmlformats.org/officeDocument/2006/relationships/slide" Target="/ppt/slides/slide15.xml" Id="R71d3c90c82d047e9" /><Relationship Type="http://schemas.openxmlformats.org/officeDocument/2006/relationships/slide" Target="/ppt/slides/slide16.xml" Id="Rf67dc754253c47a3" /><Relationship Type="http://schemas.openxmlformats.org/officeDocument/2006/relationships/slide" Target="/ppt/slides/slide17.xml" Id="R22d5926d39ac4e72" /><Relationship Type="http://schemas.openxmlformats.org/officeDocument/2006/relationships/slide" Target="/ppt/slides/slide18.xml" Id="R3de0c3cc30054ad7" /><Relationship Type="http://schemas.openxmlformats.org/officeDocument/2006/relationships/slide" Target="/ppt/slides/slide19.xml" Id="R5183d23c29ce4a33" /><Relationship Type="http://schemas.openxmlformats.org/officeDocument/2006/relationships/slide" Target="/ppt/slides/slide20.xml" Id="R65e530fef8024584" /><Relationship Type="http://schemas.openxmlformats.org/officeDocument/2006/relationships/slide" Target="/ppt/slides/slide21.xml" Id="R927333b270ea4a13" /><Relationship Type="http://schemas.openxmlformats.org/officeDocument/2006/relationships/slide" Target="/ppt/slides/slide22.xml" Id="Ra453a8b8c94a499e" /><Relationship Type="http://schemas.openxmlformats.org/officeDocument/2006/relationships/slide" Target="/ppt/slides/slide23.xml" Id="R6c434706553748bb" /><Relationship Type="http://schemas.openxmlformats.org/officeDocument/2006/relationships/slide" Target="/ppt/slides/slide24.xml" Id="Rd2e6449d5f874d0a" /><Relationship Type="http://schemas.openxmlformats.org/officeDocument/2006/relationships/slide" Target="/ppt/slides/slide25.xml" Id="Ra1595ca7e0d8435c" /><Relationship Type="http://schemas.openxmlformats.org/officeDocument/2006/relationships/slide" Target="/ppt/slides/slide26.xml" Id="R52efd8a79cc346da" /><Relationship Type="http://schemas.openxmlformats.org/officeDocument/2006/relationships/slide" Target="/ppt/slides/slide27.xml" Id="R5232639145554090" /><Relationship Type="http://schemas.openxmlformats.org/officeDocument/2006/relationships/slide" Target="/ppt/slides/slide28.xml" Id="R6e8b97c11f52497e" /><Relationship Type="http://schemas.openxmlformats.org/officeDocument/2006/relationships/slide" Target="/ppt/slides/slide29.xml" Id="R74025d998c054bf9" /><Relationship Type="http://schemas.openxmlformats.org/officeDocument/2006/relationships/slide" Target="/ppt/slides/slide30.xml" Id="R5be94ed9154444d8" /><Relationship Type="http://schemas.openxmlformats.org/officeDocument/2006/relationships/slide" Target="/ppt/slides/slide31.xml" Id="Rc9f463c201af44c1" /><Relationship Type="http://schemas.openxmlformats.org/officeDocument/2006/relationships/slide" Target="/ppt/slides/slide32.xml" Id="R79c6b47c0bb04d4c" /><Relationship Type="http://schemas.openxmlformats.org/officeDocument/2006/relationships/slide" Target="/ppt/slides/slide33.xml" Id="R4083bc8083be4e32" /><Relationship Type="http://schemas.openxmlformats.org/officeDocument/2006/relationships/slide" Target="/ppt/slides/slide34.xml" Id="R4dd12954a9e44564" /><Relationship Type="http://schemas.openxmlformats.org/officeDocument/2006/relationships/slide" Target="/ppt/slides/slide35.xml" Id="R153eb2d964f045d8" /><Relationship Type="http://schemas.openxmlformats.org/officeDocument/2006/relationships/slide" Target="/ppt/slides/slide36.xml" Id="Rae203cb797474a1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f20f51e9b5e480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9b2a0ed291243bf" /><Relationship Type="http://schemas.openxmlformats.org/officeDocument/2006/relationships/notesMaster" Target="/ppt/notesMasters/notesMaster1.xml" Id="R2abed1d5e77a48a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7ac63b6bacd42b3" /><Relationship Type="http://schemas.openxmlformats.org/officeDocument/2006/relationships/notesMaster" Target="/ppt/notesMasters/notesMaster1.xml" Id="R161b2bc407cb456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e4620404b724d8f" /><Relationship Type="http://schemas.openxmlformats.org/officeDocument/2006/relationships/notesMaster" Target="/ppt/notesMasters/notesMaster1.xml" Id="R928d03246b0c4a2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f03dfd7cd3b490c" /><Relationship Type="http://schemas.openxmlformats.org/officeDocument/2006/relationships/notesMaster" Target="/ppt/notesMasters/notesMaster1.xml" Id="R8d6545206c1a4da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f2db286ecfc4048" /><Relationship Type="http://schemas.openxmlformats.org/officeDocument/2006/relationships/notesMaster" Target="/ppt/notesMasters/notesMaster1.xml" Id="R9ea856ec97e4472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88c7d55d7bc4e33" /><Relationship Type="http://schemas.openxmlformats.org/officeDocument/2006/relationships/notesMaster" Target="/ppt/notesMasters/notesMaster1.xml" Id="Rb753ef45352d405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685899d1ab940fa" /><Relationship Type="http://schemas.openxmlformats.org/officeDocument/2006/relationships/notesMaster" Target="/ppt/notesMasters/notesMaster1.xml" Id="Re735f1fdbe304f0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9d2a3b3d52244ec" /><Relationship Type="http://schemas.openxmlformats.org/officeDocument/2006/relationships/notesMaster" Target="/ppt/notesMasters/notesMaster1.xml" Id="Rc7fbe7f48fb449f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9ae27e02d3d402f" /><Relationship Type="http://schemas.openxmlformats.org/officeDocument/2006/relationships/notesMaster" Target="/ppt/notesMasters/notesMaster1.xml" Id="Rdd363b3e8f274e5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a805fdd3dea4411" /><Relationship Type="http://schemas.openxmlformats.org/officeDocument/2006/relationships/notesMaster" Target="/ppt/notesMasters/notesMaster1.xml" Id="Rc039c700244c412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e46ce4cb29f43c1" /><Relationship Type="http://schemas.openxmlformats.org/officeDocument/2006/relationships/notesMaster" Target="/ppt/notesMasters/notesMaster1.xml" Id="Rbb72ed5a20754d5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47dfae7463f4630" /><Relationship Type="http://schemas.openxmlformats.org/officeDocument/2006/relationships/notesMaster" Target="/ppt/notesMasters/notesMaster1.xml" Id="R05e370d34f694d6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0b8329823834338" /><Relationship Type="http://schemas.openxmlformats.org/officeDocument/2006/relationships/notesMaster" Target="/ppt/notesMasters/notesMaster1.xml" Id="R99cb47a40c40452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a7a728bb3834aa7" /><Relationship Type="http://schemas.openxmlformats.org/officeDocument/2006/relationships/notesMaster" Target="/ppt/notesMasters/notesMaster1.xml" Id="Rd4a9475805434ab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4e5e979dd3a4933" /><Relationship Type="http://schemas.openxmlformats.org/officeDocument/2006/relationships/notesMaster" Target="/ppt/notesMasters/notesMaster1.xml" Id="Rcf7078b2421148a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9fce706f76e4311" /><Relationship Type="http://schemas.openxmlformats.org/officeDocument/2006/relationships/notesMaster" Target="/ppt/notesMasters/notesMaster1.xml" Id="Rde55800c795e4c4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295fa9064b3443e" /><Relationship Type="http://schemas.openxmlformats.org/officeDocument/2006/relationships/notesMaster" Target="/ppt/notesMasters/notesMaster1.xml" Id="R850f3b8cd7d941e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b1a0aeb04f34832" /><Relationship Type="http://schemas.openxmlformats.org/officeDocument/2006/relationships/notesMaster" Target="/ppt/notesMasters/notesMaster1.xml" Id="R78cd645ef7484d3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4c391b1735f4ba1" /><Relationship Type="http://schemas.openxmlformats.org/officeDocument/2006/relationships/notesMaster" Target="/ppt/notesMasters/notesMaster1.xml" Id="R0c59ff61fe6242f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00d99b8cae149a5" /><Relationship Type="http://schemas.openxmlformats.org/officeDocument/2006/relationships/notesMaster" Target="/ppt/notesMasters/notesMaster1.xml" Id="R2f5987fc2f6d4ab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10fde55a7974afc" /><Relationship Type="http://schemas.openxmlformats.org/officeDocument/2006/relationships/notesMaster" Target="/ppt/notesMasters/notesMaster1.xml" Id="R0ecab37be738461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cea87177647468d" /><Relationship Type="http://schemas.openxmlformats.org/officeDocument/2006/relationships/notesMaster" Target="/ppt/notesMasters/notesMaster1.xml" Id="R3d3776763ae544e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5a5c4aabf7d4e17" /><Relationship Type="http://schemas.openxmlformats.org/officeDocument/2006/relationships/notesMaster" Target="/ppt/notesMasters/notesMaster1.xml" Id="R5ea0cd0695e34db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525512b0ab1482a" /><Relationship Type="http://schemas.openxmlformats.org/officeDocument/2006/relationships/notesMaster" Target="/ppt/notesMasters/notesMaster1.xml" Id="Rdc4b3f4d95b14a6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5366b2c80f84468" /><Relationship Type="http://schemas.openxmlformats.org/officeDocument/2006/relationships/notesMaster" Target="/ppt/notesMasters/notesMaster1.xml" Id="R0801e2e49b87481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c65e40300db4503" /><Relationship Type="http://schemas.openxmlformats.org/officeDocument/2006/relationships/notesMaster" Target="/ppt/notesMasters/notesMaster1.xml" Id="R68f0a48c9c16452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add5837c6c54f62" /><Relationship Type="http://schemas.openxmlformats.org/officeDocument/2006/relationships/notesMaster" Target="/ppt/notesMasters/notesMaster1.xml" Id="R54a8813d32f34e7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3de292f5dbe4f8b" /><Relationship Type="http://schemas.openxmlformats.org/officeDocument/2006/relationships/notesMaster" Target="/ppt/notesMasters/notesMaster1.xml" Id="R41e24bb858a7444f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0e6027f1d2c4c4c" /><Relationship Type="http://schemas.openxmlformats.org/officeDocument/2006/relationships/notesMaster" Target="/ppt/notesMasters/notesMaster1.xml" Id="R08edcfa1a5944b3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b0ccb631b0604ffc" /><Relationship Type="http://schemas.openxmlformats.org/officeDocument/2006/relationships/notesMaster" Target="/ppt/notesMasters/notesMaster1.xml" Id="R2fa9e2cb595b4d7d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22110e58468449ab" /><Relationship Type="http://schemas.openxmlformats.org/officeDocument/2006/relationships/notesMaster" Target="/ppt/notesMasters/notesMaster1.xml" Id="Rf0fe516026c4402c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98171a4a756943d9" /><Relationship Type="http://schemas.openxmlformats.org/officeDocument/2006/relationships/notesMaster" Target="/ppt/notesMasters/notesMaster1.xml" Id="R3e651bf4d53f49b7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18393272d5e04cc1" /><Relationship Type="http://schemas.openxmlformats.org/officeDocument/2006/relationships/notesMaster" Target="/ppt/notesMasters/notesMaster1.xml" Id="R2bcd53e545404044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18ba51b1a60a446a" /><Relationship Type="http://schemas.openxmlformats.org/officeDocument/2006/relationships/notesMaster" Target="/ppt/notesMasters/notesMaster1.xml" Id="Rd049e094e6514b1f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0e6513856f894f88" /><Relationship Type="http://schemas.openxmlformats.org/officeDocument/2006/relationships/notesMaster" Target="/ppt/notesMasters/notesMaster1.xml" Id="Rb87b9e828f2741bb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2a339632cabb4b49" /><Relationship Type="http://schemas.openxmlformats.org/officeDocument/2006/relationships/notesMaster" Target="/ppt/notesMasters/notesMaster1.xml" Id="Rb9f646977c714fd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افتتاح العرض: اسألي الطالبات What do you want to know about a new person? ثم اعرضي أهداف الوحدة.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- 5B328E8F-BC3E-43C6-8E5C-4388D905E599.jpeg, Unit 1 p. 6 (user-provided book photograph).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زمن مقترح: 2 دقيقة. وضّحي أن كل حصة تبني على السابقة، وأن الهدف النهائي هو محادثة قصيرة طبيعية.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John and Liz Soars, New Headway English Course: Pre-Intermediate, Unit 1, pp. 6–13 (user-provided PDF).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بداية الحصة الأولى. الزمن الإجمالي المقترح: 45 دقيقة.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John and Liz Soars, New Headway English Course: Pre-Intermediate, Unit 1, p. 6–8 (user-provided PDF).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بداية الحصة الأولى. الزمن الإجمالي المقترح: 45 دقيقة.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John and Liz Soars, New Headway English Course: Pre-Intermediate, Unit 1, p. 6–8 (user-provided PDF).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زمن مقترح: 5 دقائق. العمل فردي دقيقة، ثم مقارنة ثنائية، ثم اسألي طالبتين أمام الفصل.</a:t>
            </a:r>
          </a:p>
          <a:p xmlns:a="http://schemas.openxmlformats.org/drawingml/2006/main">
            <a:r>
              <a:t>Answer key: 1–C, 2–E, 3–F, 4–D, 5–A, 6–B.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- 5B328E8F-BC3E-43C6-8E5C-4388D905E599.jpeg, Unit 1 p. 6 (user-provided book photograph).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راجعي الإجابات بسرعة. ركزي على العلاقة بين كلمة السؤال ونوع الإجابة.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- 5B328E8F-BC3E-43C6-8E5C-4388D905E599.jpeg, Unit 1 p. 6 (user-provided book photograph).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زمن مقترح: 7 دقائق. اطلبي تحديد كلمات الزمن قبل اختيار الفعل.</a:t>
            </a:r>
          </a:p>
          <a:p xmlns:a="http://schemas.openxmlformats.org/drawingml/2006/main">
            <a:r>
              <a:t>Answer key: 1 come; 2 ’m studying; 3 can speak; 4 ’m enjoying; 5 started; 6 live; 7 went; 8 ’m going to work.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- 5B328E8F-BC3E-43C6-8E5C-4388D905E599.jpeg, Unit 1 p. 6 (user-provided book photograph).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الإجابات ظاهرة. اطلبي من الطالبات تصنيف الأفعال ثم كتابة جملة شخصية لكل زمن.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- 5B328E8F-BC3E-43C6-8E5C-4388D905E599.jpeg, Unit 1 p. 6 (user-provided book photograph).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زمن مقترح: 5 دقائق. Answer key: 2 does; 3 does; 4 did; 5 did; 6 is; 7 does; 8 is.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- 905A028E-ED29-4FAE-BF27-8248E39AC285.jpeg, Unit 1 p. 7 (user-provided book photograph).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استخدمي الإجابات الظاهرة في الحوارات لتمييز الحاضر والماضي والخطة المستقبلية، ثم اطلبي سؤال متابعة جديدًا.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- 905A028E-ED29-4FAE-BF27-8248E39AC285.jpeg, Unit 1 p. 7 (user-provided book photograph).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زمن مقترح: 5 دقائق. استخدمي الخط الزمني لتمييز الأزمنة الأربعة.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John and Liz Soars, New Headway English Course: Pre-Intermediate, Unit 1, p. 6–7 (user-provided PDF).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اسألي: Which sentence sounds permanent? Which is temporary? ثم اطلبي مثالين من واقع الطالبات.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John and Liz Soars, New Headway English Course: Pre-Intermediate, Unit 1, p. 7 (user-provided PDF).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ركزي على اختيار الفعل المساعد حسب الزمن، ثم عودة الفعل الرئيسي إلى المصدر بعد do/does/did.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- 905A028E-ED29-4FAE-BF27-8248E39AC285.jpeg, Unit 1 p. 7 (user-provided book photograph).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 key: 1 What; 2 Who; 3 Where; 4 When; 5 Why; 6 How many; 7 How much; 8 How; 9 Whose; 10 Which.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- 905A028E-ED29-4FAE-BF27-8248E39AC285.jpeg, Unit 1 p. 7 (user-provided book photograph).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زمن مقترح: 4 دقائق. اجمعي التذاكر أو اختاري ثلاث إجابات للتصحيح الشفهي.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John and Liz Soars, New Headway English Course: Pre-Intermediate, Unit 1, p. 6–8 (user-provided PDF).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بداية الحصة الثانية. الزمن الإجمالي المقترح: 45 دقيقة.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John and Liz Soars, New Headway English Course: Pre-Intermediate, Unit 1, p. 8–11 (user-provided PDF).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زمن مقترح: 8 دقائق. إجابات Jack: Thirty years ago, when he was 22. Because he delivers letters to a lot of small villages.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- 56B91C03-37ED-4039-A393-E9285E8D6D98.jpeg, Unit 1 p. 8 (user-provided book photograph).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وزعي الأدوار دون أن يرى كل طالب معلومات الآخر. بعد السؤالين، يروي كل زوج قصة Jack كاملة.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- 56B91C03-37ED-4039-A393-E9285E8D6D98.jpeg, Unit 1 p. 8 (user-provided book photograph).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زمن مقترح: 5 دقائق. Answer key: 1 comes; 2 speaks; 3 is wearing; 4 Do you like; 5 went; 6 is going to study.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- 56B91C03-37ED-4039-A393-E9285E8D6D98.jpeg, Unit 1 p. 8 (user-provided book photograph).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راجعي ليس فقط الإجابة بل سبب الاختيار. نموذج: We use went because last year shows a finished past time.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- 56B91C03-37ED-4039-A393-E9285E8D6D98.jpeg, Unit 1 p. 8 (user-provided book photograph).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زمن مقترح: 6 دقائق. Answer key: bread n.; beautiful adj.; on prep.; hot adj.; in prep.; came past tense; write v.; never adv.; eat v.; quickly adv.; went past tense; letter n.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John and Liz Soars, New Headway English Course: Pre-Intermediate, Unit 1, p. 9 (user-provided PDF).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نماذج المعاني موجودة في T1.3. اتركي دقيقتين لكتابة مثالين ثم مشاركة مثال واحد.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John and Liz Soars, New Headway English Course: Pre-Intermediate, Unit 1, p. 9; tapescript p. 118 (user-provided PDF).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زمن مقترح: 5 دقائق. نشاط تمهيدي: mime ثم قراءة سريعة لتحديد موضوع كل فقرة.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John and Liz Soars, New Headway English Course: Pre-Intermediate, Unit 1, p. 10 (user-provided PDF).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اطلبي من كل مجموعة اختيار مثال واحد للحيوانات ومثال واحد يميز التواصل البشري.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John and Liz Soars, New Headway English Course: Pre-Intermediate, Unit 1, p. 11 (user-provided PDF).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زمن مقترح: 6 دقائق. اطلبي من الطالبات وصف أثر واحد لكل مرحلة. ذكّري أن النص يذكر radio, film, and television قبل Internet.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John and Liz Soars, New Headway English Course: Pre-Intermediate, Unit 1, p. 11 (user-provided PDF).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 key: 1 bees—dance/food; elephants—inaudible sounds; whales—sing; monkeys—faces. 2 complex language, many purposes, and time. 3 radio, film, television, Internet. 4 fast access to much information, but overload makes importance difficult to judge.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John and Liz Soars, New Headway English Course: Pre-Intermediate, Unit 1, p. 10–11 (user-provided PDF).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زمن مقترح: 4 دقائق. مثال: The phone is ringing. / She is wearing a ring.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John and Liz Soars, New Headway English Course: Pre-Intermediate, Unit 1, p. 9 (user-provided PDF).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بداية الحصة الثالثة. الزمن الإجمالي المقترح: 45 دقيقة.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John and Liz Soars, New Headway English Course: Pre-Intermediate, Unit 1, p. 12–13 (user-provided PDF).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زمن مقترح: 6 دقائق. نفذي التصويت برفع اليد، ثم اختاري رأيين مختلفين للتبرير.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John and Liz Soars, New Headway English Course: Pre-Intermediate, Unit 1, p. 12 (user-provided PDF).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بعد الاستماع T1.4 وT1.5، اطلبي تلوين الحقائق المشتركة وتحديد الافتراضات. نقطة مهمة: girlfriend عند Mrs Snell، لكنها sister بحسب Steve.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John and Liz Soars, New Headway English Course: Pre-Intermediate, Unit 1, p. 12; tapescript p. 118 (user-provided PDF).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 key: 1 a few weeks ago; 2 no, one bedroom; 3 advertising, hard but well-paid/relaxed; 4 yes; 5 jeans and T-shirt (Mrs Snell’s observation); 6 his sister; 7 ★ 2 a.m. vs 11 p.m. at the flat; 8 ★ 40 vs about 10; 9 visiting a friend in hospital, then Chinese meal; 10 nobody introduced them.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John and Liz Soars, New Headway English Course: Pre-Intermediate, Unit 1, p. 12; tapescript p. 118 (user-provided PDF).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زمن مقترح: 10 دقائق. 2 للتحضير، 5 للتمثيل، 3 لتغذية راجعة على الأسئلة والتعبيرات المهذبة.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John and Liz Soars, New Headway English Course: Pre-Intermediate, Unit 1, p. 12 (user-provided PDF).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زمن مقترح: 5 دقائق. Answer key: 1–C, 2–F, 3–E, 4–A, 5–G, 6–D, 7–H, 8–B.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John and Liz Soars, New Headway English Course: Pre-Intermediate, Unit 1, p. 13 (user-provided PDF).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التعبيرات الكاملة من T1.6. اعملي تدريب سلسلة: طالبة تقول التعبير والتالية ترد فورًا.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John and Liz Soars, New Headway English Course: Pre-Intermediate, Unit 1, p. 13; tapescript p. 118 (user-provided PDF).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زمن مقترح: 12 دقيقة. 5 كتابة، 4 تدريب، 3 أداء مجموعتين. استخدمي قائمة النجاح للتقييم السريع.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John and Liz Soars, New Headway English Course: Pre-Intermediate, Unit 1, p. 6–13 (user-provided PDF).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ختام الوحدة. اطلبي تقييمًا ذاتيًا: green = confident, amber = need more practice. لا تنهي بكلمة شكر؛ اربطي الإغلاق بهدف التواصل الحقيقي.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John and Liz Soars, New Headway English Course: Pre-Intermediate, Unit 1, p. 6–13 (user-provided PDF).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dda2befbf4e49c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f7bdb61b8ec4225" /><Relationship Type="http://schemas.openxmlformats.org/officeDocument/2006/relationships/slideLayout" Target="/ppt/slideLayouts/slideLayout1.xml" Id="Rbe45fa73158e487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e45fa73158e487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c239bab709466a" /><Relationship Type="http://schemas.openxmlformats.org/officeDocument/2006/relationships/image" Target="/ppt/media/image.png" Id="R524bb2d3940e4470" /><Relationship Type="http://schemas.openxmlformats.org/officeDocument/2006/relationships/notesSlide" Target="/ppt/notesSlides/notesSlide1.xml" Id="R744c818dd03141e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1d19c9007d4a20" /><Relationship Type="http://schemas.openxmlformats.org/officeDocument/2006/relationships/notesSlide" Target="/ppt/notesSlides/notesSlide2.xml" Id="R67b675d92983494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0778b47d5648a3" /><Relationship Type="http://schemas.openxmlformats.org/officeDocument/2006/relationships/notesSlide" Target="/ppt/notesSlides/notesSlide3.xml" Id="R0daf00a8d3d04d3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ac8983c9d74ed9" /><Relationship Type="http://schemas.openxmlformats.org/officeDocument/2006/relationships/notesSlide" Target="/ppt/notesSlides/notesSlide4.xml" Id="R695fc158205f42c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217fa5a01b49d4" /><Relationship Type="http://schemas.openxmlformats.org/officeDocument/2006/relationships/notesSlide" Target="/ppt/notesSlides/notesSlide5.xml" Id="Raa592b89327f46c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c1469b806c454c" /><Relationship Type="http://schemas.openxmlformats.org/officeDocument/2006/relationships/notesSlide" Target="/ppt/notesSlides/notesSlide6.xml" Id="Rbebc62cd91264c2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016633e918477c" /><Relationship Type="http://schemas.openxmlformats.org/officeDocument/2006/relationships/image" Target="/ppt/media/image2.png" Id="Rd885258922c04d1a" /><Relationship Type="http://schemas.openxmlformats.org/officeDocument/2006/relationships/notesSlide" Target="/ppt/notesSlides/notesSlide7.xml" Id="R016ec5152240422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874971ca1f4737" /><Relationship Type="http://schemas.openxmlformats.org/officeDocument/2006/relationships/notesSlide" Target="/ppt/notesSlides/notesSlide8.xml" Id="R4e8555745e8a461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93ea4e3ccf4f5a" /><Relationship Type="http://schemas.openxmlformats.org/officeDocument/2006/relationships/image" Target="/ppt/media/image3.png" Id="R32c9c3b595d04a57" /><Relationship Type="http://schemas.openxmlformats.org/officeDocument/2006/relationships/notesSlide" Target="/ppt/notesSlides/notesSlide9.xml" Id="Rd5742d3ee45744c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e7b5c824a44d63" /><Relationship Type="http://schemas.openxmlformats.org/officeDocument/2006/relationships/notesSlide" Target="/ppt/notesSlides/notesSlide10.xml" Id="Rd578e2a411a24f6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d28c4098114252" /><Relationship Type="http://schemas.openxmlformats.org/officeDocument/2006/relationships/notesSlide" Target="/ppt/notesSlides/notesSlide11.xml" Id="R0e7474c37a9d481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cf1b0ce6074757" /><Relationship Type="http://schemas.openxmlformats.org/officeDocument/2006/relationships/notesSlide" Target="/ppt/notesSlides/notesSlide12.xml" Id="R27ca48e5fc434f9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0541c78e7e4d3a" /><Relationship Type="http://schemas.openxmlformats.org/officeDocument/2006/relationships/notesSlide" Target="/ppt/notesSlides/notesSlide13.xml" Id="Rdeeda7bc7034453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6a03b48dc64f9d" /><Relationship Type="http://schemas.openxmlformats.org/officeDocument/2006/relationships/notesSlide" Target="/ppt/notesSlides/notesSlide14.xml" Id="R8385c6bd32734b1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838ae1100a4c7e" /><Relationship Type="http://schemas.openxmlformats.org/officeDocument/2006/relationships/notesSlide" Target="/ppt/notesSlides/notesSlide15.xml" Id="R28de01d4a30045e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9fd7f57478405d" /><Relationship Type="http://schemas.openxmlformats.org/officeDocument/2006/relationships/notesSlide" Target="/ppt/notesSlides/notesSlide16.xml" Id="Rf0501f593b0640e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b468df4a07458d" /><Relationship Type="http://schemas.openxmlformats.org/officeDocument/2006/relationships/notesSlide" Target="/ppt/notesSlides/notesSlide17.xml" Id="Raab3b6c89846494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d1230c645447a2" /><Relationship Type="http://schemas.openxmlformats.org/officeDocument/2006/relationships/image" Target="/ppt/media/image.jpeg" Id="Rd352860c0a3d486b" /><Relationship Type="http://schemas.openxmlformats.org/officeDocument/2006/relationships/notesSlide" Target="/ppt/notesSlides/notesSlide18.xml" Id="R8d6f8df2a811461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561d0e09a74e3b" /><Relationship Type="http://schemas.openxmlformats.org/officeDocument/2006/relationships/notesSlide" Target="/ppt/notesSlides/notesSlide19.xml" Id="R11343ed0e3964d4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1336553f5b4ac4" /><Relationship Type="http://schemas.openxmlformats.org/officeDocument/2006/relationships/notesSlide" Target="/ppt/notesSlides/notesSlide20.xml" Id="Rc53f93e7a0c5481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69cd8365614708" /><Relationship Type="http://schemas.openxmlformats.org/officeDocument/2006/relationships/notesSlide" Target="/ppt/notesSlides/notesSlide21.xml" Id="R42bb05a7f7d7411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30d1c6c52d4bba" /><Relationship Type="http://schemas.openxmlformats.org/officeDocument/2006/relationships/notesSlide" Target="/ppt/notesSlides/notesSlide22.xml" Id="Rcf0ee615ed1948c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83bb4989814eea" /><Relationship Type="http://schemas.openxmlformats.org/officeDocument/2006/relationships/image" Target="/ppt/media/image2.jpeg" Id="Ra4aeab9d2d09420b" /><Relationship Type="http://schemas.openxmlformats.org/officeDocument/2006/relationships/notesSlide" Target="/ppt/notesSlides/notesSlide23.xml" Id="R32fcc7797d804a0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6cee0774964c82" /><Relationship Type="http://schemas.openxmlformats.org/officeDocument/2006/relationships/notesSlide" Target="/ppt/notesSlides/notesSlide24.xml" Id="R2bec47405ee648a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5e0b9b26674a72" /><Relationship Type="http://schemas.openxmlformats.org/officeDocument/2006/relationships/notesSlide" Target="/ppt/notesSlides/notesSlide25.xml" Id="R6f586dccf6a144b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82e58b1cfa43a0" /><Relationship Type="http://schemas.openxmlformats.org/officeDocument/2006/relationships/notesSlide" Target="/ppt/notesSlides/notesSlide26.xml" Id="Rb0f0bf83bea442a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a246eadbcb451d" /><Relationship Type="http://schemas.openxmlformats.org/officeDocument/2006/relationships/notesSlide" Target="/ppt/notesSlides/notesSlide27.xml" Id="R99bcfa0547c045d5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33abdd622a4a54" /><Relationship Type="http://schemas.openxmlformats.org/officeDocument/2006/relationships/notesSlide" Target="/ppt/notesSlides/notesSlide28.xml" Id="Rd4bac22823b943e4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1d26ed47bc4fa2" /><Relationship Type="http://schemas.openxmlformats.org/officeDocument/2006/relationships/notesSlide" Target="/ppt/notesSlides/notesSlide29.xml" Id="R8ab227bf7dac4fd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b3c6131bee4d53" /><Relationship Type="http://schemas.openxmlformats.org/officeDocument/2006/relationships/image" Target="/ppt/media/image3.jpeg" Id="Rf880bf84fa334a8d" /><Relationship Type="http://schemas.openxmlformats.org/officeDocument/2006/relationships/notesSlide" Target="/ppt/notesSlides/notesSlide30.xml" Id="Rb96854fccda74851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9a9383cd7c4612" /><Relationship Type="http://schemas.openxmlformats.org/officeDocument/2006/relationships/notesSlide" Target="/ppt/notesSlides/notesSlide31.xml" Id="R009211d6532046da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ee0c69e8224b63" /><Relationship Type="http://schemas.openxmlformats.org/officeDocument/2006/relationships/notesSlide" Target="/ppt/notesSlides/notesSlide32.xml" Id="R0c54945c621e476c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5ae730f1b44c8d" /><Relationship Type="http://schemas.openxmlformats.org/officeDocument/2006/relationships/image" Target="/ppt/media/image4.jpeg" Id="R3c045800de8745aa" /><Relationship Type="http://schemas.openxmlformats.org/officeDocument/2006/relationships/notesSlide" Target="/ppt/notesSlides/notesSlide33.xml" Id="Ra4855ff8bc5c4621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e6454ba01e41ca" /><Relationship Type="http://schemas.openxmlformats.org/officeDocument/2006/relationships/notesSlide" Target="/ppt/notesSlides/notesSlide34.xml" Id="Rc28a3bc30dc04c1e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04762f3b114d9a" /><Relationship Type="http://schemas.openxmlformats.org/officeDocument/2006/relationships/notesSlide" Target="/ppt/notesSlides/notesSlide35.xml" Id="Re723626250d244d2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9169fa55ed41f7" /><Relationship Type="http://schemas.openxmlformats.org/officeDocument/2006/relationships/notesSlide" Target="/ppt/notesSlides/notesSlide36.xml" Id="R8771c16a472a4b1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0F870483-EB2B-4692-A59D-6000AA334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NEW HEADWAY • PRE-INTERMEDIATE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C08368C-F588-47CE-BA33-4BD808EF8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5143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54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54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Getting to</a:t>
            </a:r>
          </a:p>
          <a:p xmlns:a="http://schemas.openxmlformats.org/drawingml/2006/main">
            <a:pPr algn="l">
              <a:buNone/>
              <a:defRPr sz="54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54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Know You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1191E3A9-9FB6-4E00-9CE9-A8D6413DF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•</a:t>
            </a: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BDAD9798-0CC1-4DDC-9808-D48EB435D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19550"/>
            <a:ext cx="1143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0AC1ECDA-2816-4E82-BCB6-7965EBF35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62450"/>
            <a:ext cx="4953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Tenses • Questions • Dictionary skills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Communication • Social expressions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FBB89637-1423-403C-B914-559C38ABF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5B6472"/>
                </a:solidFill>
                <a:latin typeface="Arial"/>
                <a:ea typeface="Arial"/>
                <a:cs typeface="Arial"/>
              </a:rPr>
              <a:t>Teacher: Maram Alessa</a:t>
            </a:r>
          </a:p>
        </p:txBody>
      </p:sp>
      <p:sp>
        <p:nvSpPr>
          <p:cNvPr id="7" name="Rounded Rectangle 6">
            <a:extLst xmlns:a="http://schemas.openxmlformats.org/drawingml/2006/main">
              <a:ext uri="{FF2B5EF4-FFF2-40B4-BE49-F238E27FC236}">
                <a16:creationId xmlns:a16="http://schemas.microsoft.com/office/drawing/2014/main" id="{EAB87391-B11E-410C-BF0C-BD8174482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71475"/>
            <a:ext cx="5391150" cy="5772150"/>
          </a:xfrm>
          <a:prstGeom xmlns:a="http://schemas.openxmlformats.org/drawingml/2006/main" prst="roundRect">
            <a:avLst>
              <a:gd name="adj" fmla="val 21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pic>
        <p:nvPicPr>
          <p:cNvPr id="18" name="Picture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4bb2d3940e4470"/>
          <a:srcRect xmlns:a="http://schemas.openxmlformats.org/drawingml/2006/main" l="6667" t="0" r="666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6267450" y="400050"/>
            <a:ext cx="5334000" cy="5715000"/>
          </a:xfrm>
          <a:prstGeom xmlns:a="http://schemas.openxmlformats.org/drawingml/2006/main"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70760155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B05FD95C-04BF-4449-ABF0-F5E405D5A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048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UNIT ROADMAP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A07B4B0-C5BD-4979-81E1-D29D657C5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Lesson Objectives:</a:t>
            </a:r>
            <a:endParaRPr sz="3600" b="1">
              <a:solidFill>
                <a:srgbClr val="11182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E12A02D0-59A0-4EED-9F34-DB57975A7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E50F775D-11A4-4A52-901E-C20CAEB24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Getting to Know You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A707B478-8092-4DE7-A5A7-A4B16B096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6D2C6E69-4528-42AF-A368-311792BD1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197679"/>
            <a:ext cx="9048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86CAC7DD-AB17-4379-BCBD-26F3D9510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8956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6A745A62-DF0D-4EE4-BC29-0A72B0D2E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52750"/>
            <a:ext cx="685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0D9E640A-3F37-4164-9FED-5FBC1E20A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857625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70000" lnSpcReduction="2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introduce yourself</a:t>
            </a:r>
            <a:endParaRPr sz="2025" b="1">
              <a:solidFill>
                <a:srgbClr val="11182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Oval 10">
            <a:extLst xmlns:a="http://schemas.openxmlformats.org/drawingml/2006/main">
              <a:ext uri="{FF2B5EF4-FFF2-40B4-BE49-F238E27FC236}">
                <a16:creationId xmlns:a16="http://schemas.microsoft.com/office/drawing/2014/main" id="{2797AD1A-553C-47BE-9387-AFB6313C3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8956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1849426F-F705-469B-B59D-11DE4FA8C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952750"/>
            <a:ext cx="685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31F79866-709E-4237-A5CD-43764C13D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857625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2500" lnSpcReduction="2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interview a classmate</a:t>
            </a:r>
            <a:endParaRPr sz="2025" b="1">
              <a:solidFill>
                <a:srgbClr val="11182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" name="Oval 14">
            <a:extLst xmlns:a="http://schemas.openxmlformats.org/drawingml/2006/main">
              <a:ext uri="{FF2B5EF4-FFF2-40B4-BE49-F238E27FC236}">
                <a16:creationId xmlns:a16="http://schemas.microsoft.com/office/drawing/2014/main" id="{E2C11D33-584B-4E6F-842A-F95496743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956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8ED0E49F-DF4B-4700-A2AC-1B95C0660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952750"/>
            <a:ext cx="685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C76F58AB-A107-40A5-B266-C8AE697E6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857625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2500" lnSpcReduction="2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respond naturally in everyday situations. </a:t>
            </a:r>
            <a:endParaRPr sz="2025" b="1">
              <a:solidFill>
                <a:srgbClr val="111827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684639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3376CB93-9EC2-47F4-84BF-FCE371327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781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FDE22E8-F316-4573-B40A-BAE0220BC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714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67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209E0A1E-C7D8-4671-A2D5-0006DDDDF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695450"/>
            <a:ext cx="7620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3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Getting to Know Me</a:t>
            </a:r>
            <a:endParaRPr sz="4350" b="1">
              <a:solidFill>
                <a:srgbClr val="11182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6BDE7028-4365-470E-8F49-D5EB1555B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6157" y="3833652"/>
            <a:ext cx="10477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DBCAA3B-40B9-44F3-996E-EC7155219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61912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Slide 3</a:t>
            </a:r>
          </a:p>
        </p:txBody>
      </p:sp>
      <p:sp>
        <p:nvSpPr>
          <p:cNvPr id="10" name="Google Shape;932;p56">
            <a:extLst xmlns:a="http://schemas.openxmlformats.org/drawingml/2006/main">
              <a:ext uri="{FF2B5EF4-FFF2-40B4-BE49-F238E27FC236}">
                <a16:creationId xmlns:a16="http://schemas.microsoft.com/office/drawing/2014/main" id="{2B1738C9-5FD7-49B7-FFEA-236E3002D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0854762" y="2174682"/>
            <a:ext cx="187731" cy="153773"/>
          </a:xfrm>
          <a:custGeom xmlns:a="http://schemas.openxmlformats.org/drawingml/2006/main">
            <a:rect l="l" t="t" r="r" b="b"/>
            <a:pathLst>
              <a:path w="6739" h="5520">
                <a:moveTo>
                  <a:pt x="1" y="1"/>
                </a:moveTo>
                <a:cubicBezTo>
                  <a:pt x="501" y="2936"/>
                  <a:pt x="1001" y="5304"/>
                  <a:pt x="1335" y="5471"/>
                </a:cubicBezTo>
                <a:cubicBezTo>
                  <a:pt x="1390" y="5504"/>
                  <a:pt x="1463" y="5520"/>
                  <a:pt x="1550" y="5520"/>
                </a:cubicBezTo>
                <a:cubicBezTo>
                  <a:pt x="2355" y="5520"/>
                  <a:pt x="4452" y="4187"/>
                  <a:pt x="6739" y="2502"/>
                </a:cubicBezTo>
                <a:cubicBezTo>
                  <a:pt x="3036" y="2169"/>
                  <a:pt x="67" y="1"/>
                  <a:pt x="67" y="1"/>
                </a:cubicBezTo>
                <a:close/>
              </a:path>
            </a:pathLst>
          </a:custGeom>
          <a:solidFill xmlns:a="http://schemas.openxmlformats.org/drawingml/2006/main">
            <a:schemeClr val="lt1"/>
          </a:solidFill>
          <a:ln xmlns:a="http://schemas.openxmlformats.org/drawingml/2006/main" w="19050" cmpd="sng">
            <a:solidFill>
              <a:schemeClr val="dk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933;p56">
            <a:extLst xmlns:a="http://schemas.openxmlformats.org/drawingml/2006/main">
              <a:ext uri="{FF2B5EF4-FFF2-40B4-BE49-F238E27FC236}">
                <a16:creationId xmlns:a16="http://schemas.microsoft.com/office/drawing/2014/main" id="{C961790C-EF70-AC98-44C4-46884E97F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1156766" y="719545"/>
            <a:ext cx="539934" cy="364236"/>
          </a:xfrm>
          <a:custGeom xmlns:a="http://schemas.openxmlformats.org/drawingml/2006/main">
            <a:rect l="l" t="t" r="r" b="b"/>
            <a:pathLst>
              <a:path w="19382" h="13075">
                <a:moveTo>
                  <a:pt x="7131" y="0"/>
                </a:moveTo>
                <a:cubicBezTo>
                  <a:pt x="5649" y="0"/>
                  <a:pt x="4359" y="267"/>
                  <a:pt x="3503" y="865"/>
                </a:cubicBezTo>
                <a:cubicBezTo>
                  <a:pt x="2669" y="1466"/>
                  <a:pt x="1402" y="3901"/>
                  <a:pt x="1" y="7370"/>
                </a:cubicBezTo>
                <a:cubicBezTo>
                  <a:pt x="1" y="7370"/>
                  <a:pt x="5204" y="10839"/>
                  <a:pt x="17280" y="13074"/>
                </a:cubicBezTo>
                <a:cubicBezTo>
                  <a:pt x="18614" y="9038"/>
                  <a:pt x="19381" y="6169"/>
                  <a:pt x="19114" y="5535"/>
                </a:cubicBezTo>
                <a:cubicBezTo>
                  <a:pt x="17812" y="2429"/>
                  <a:pt x="11599" y="0"/>
                  <a:pt x="7131" y="0"/>
                </a:cubicBezTo>
                <a:close/>
              </a:path>
            </a:pathLst>
          </a:custGeom>
          <a:solidFill xmlns:a="http://schemas.openxmlformats.org/drawingml/2006/main">
            <a:schemeClr val="accent1"/>
          </a:solidFill>
          <a:ln xmlns:a="http://schemas.openxmlformats.org/drawingml/2006/main" w="19050" cmpd="sng">
            <a:solidFill>
              <a:schemeClr val="dk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934;p56">
            <a:extLst xmlns:a="http://schemas.openxmlformats.org/drawingml/2006/main">
              <a:ext uri="{FF2B5EF4-FFF2-40B4-BE49-F238E27FC236}">
                <a16:creationId xmlns:a16="http://schemas.microsoft.com/office/drawing/2014/main" id="{8C4B7364-4B0A-21D8-3088-CDC7A668C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1135399" y="924827"/>
            <a:ext cx="502744" cy="216564"/>
          </a:xfrm>
          <a:custGeom xmlns:a="http://schemas.openxmlformats.org/drawingml/2006/main">
            <a:rect l="l" t="t" r="r" b="b"/>
            <a:pathLst>
              <a:path w="18047" h="7774">
                <a:moveTo>
                  <a:pt x="767" y="1"/>
                </a:moveTo>
                <a:lnTo>
                  <a:pt x="767" y="1"/>
                </a:lnTo>
                <a:cubicBezTo>
                  <a:pt x="767" y="1"/>
                  <a:pt x="767" y="1"/>
                  <a:pt x="768" y="1"/>
                </a:cubicBezTo>
                <a:lnTo>
                  <a:pt x="768" y="1"/>
                </a:lnTo>
                <a:cubicBezTo>
                  <a:pt x="768" y="1"/>
                  <a:pt x="768" y="1"/>
                  <a:pt x="768" y="1"/>
                </a:cubicBezTo>
                <a:cubicBezTo>
                  <a:pt x="767" y="1"/>
                  <a:pt x="767" y="1"/>
                  <a:pt x="767" y="1"/>
                </a:cubicBezTo>
                <a:close/>
                <a:moveTo>
                  <a:pt x="768" y="1"/>
                </a:moveTo>
                <a:lnTo>
                  <a:pt x="768" y="1"/>
                </a:lnTo>
                <a:cubicBezTo>
                  <a:pt x="501" y="602"/>
                  <a:pt x="267" y="1202"/>
                  <a:pt x="0" y="1836"/>
                </a:cubicBezTo>
                <a:cubicBezTo>
                  <a:pt x="0" y="1836"/>
                  <a:pt x="2469" y="3837"/>
                  <a:pt x="8173" y="5705"/>
                </a:cubicBezTo>
                <a:cubicBezTo>
                  <a:pt x="13643" y="7506"/>
                  <a:pt x="17379" y="7773"/>
                  <a:pt x="17379" y="7773"/>
                </a:cubicBezTo>
                <a:cubicBezTo>
                  <a:pt x="17613" y="7039"/>
                  <a:pt x="17846" y="6372"/>
                  <a:pt x="18047" y="5705"/>
                </a:cubicBezTo>
                <a:cubicBezTo>
                  <a:pt x="6114" y="3497"/>
                  <a:pt x="826" y="50"/>
                  <a:pt x="768" y="1"/>
                </a:cubicBezTo>
                <a:close/>
              </a:path>
            </a:pathLst>
          </a:custGeom>
          <a:solidFill xmlns:a="http://schemas.openxmlformats.org/drawingml/2006/main">
            <a:schemeClr val="lt1"/>
          </a:solidFill>
          <a:ln xmlns:a="http://schemas.openxmlformats.org/drawingml/2006/main" w="19050" cmpd="sng">
            <a:solidFill>
              <a:schemeClr val="dk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935;p56">
            <a:extLst xmlns:a="http://schemas.openxmlformats.org/drawingml/2006/main">
              <a:ext uri="{FF2B5EF4-FFF2-40B4-BE49-F238E27FC236}">
                <a16:creationId xmlns:a16="http://schemas.microsoft.com/office/drawing/2014/main" id="{AB30A410-7529-FEDD-FD4E-771BD4CE8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1111246" y="975946"/>
            <a:ext cx="508315" cy="227707"/>
          </a:xfrm>
          <a:custGeom xmlns:a="http://schemas.openxmlformats.org/drawingml/2006/main">
            <a:rect l="l" t="t" r="r" b="b"/>
            <a:pathLst>
              <a:path w="18247" h="8174">
                <a:moveTo>
                  <a:pt x="901" y="1"/>
                </a:moveTo>
                <a:cubicBezTo>
                  <a:pt x="634" y="768"/>
                  <a:pt x="300" y="1535"/>
                  <a:pt x="0" y="2336"/>
                </a:cubicBezTo>
                <a:cubicBezTo>
                  <a:pt x="0" y="2336"/>
                  <a:pt x="3369" y="4637"/>
                  <a:pt x="8406" y="6305"/>
                </a:cubicBezTo>
                <a:cubicBezTo>
                  <a:pt x="13009" y="7806"/>
                  <a:pt x="17479" y="8173"/>
                  <a:pt x="17479" y="8173"/>
                </a:cubicBezTo>
                <a:cubicBezTo>
                  <a:pt x="17746" y="7373"/>
                  <a:pt x="18013" y="6639"/>
                  <a:pt x="18246" y="5872"/>
                </a:cubicBezTo>
                <a:cubicBezTo>
                  <a:pt x="18246" y="5872"/>
                  <a:pt x="14477" y="5638"/>
                  <a:pt x="9073" y="3870"/>
                </a:cubicBezTo>
                <a:cubicBezTo>
                  <a:pt x="3369" y="2002"/>
                  <a:pt x="901" y="1"/>
                  <a:pt x="901" y="1"/>
                </a:cubicBezTo>
                <a:close/>
              </a:path>
            </a:pathLst>
          </a:custGeom>
          <a:solidFill xmlns:a="http://schemas.openxmlformats.org/drawingml/2006/main">
            <a:schemeClr val="lt1"/>
          </a:solidFill>
          <a:ln xmlns:a="http://schemas.openxmlformats.org/drawingml/2006/main" w="19050" cmpd="sng">
            <a:solidFill>
              <a:schemeClr val="dk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936;p56">
            <a:extLst xmlns:a="http://schemas.openxmlformats.org/drawingml/2006/main">
              <a:ext uri="{FF2B5EF4-FFF2-40B4-BE49-F238E27FC236}">
                <a16:creationId xmlns:a16="http://schemas.microsoft.com/office/drawing/2014/main" id="{6BC5186B-A485-631B-0AE0-532B6EDE0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0825039" y="1040993"/>
            <a:ext cx="771290" cy="1018498"/>
          </a:xfrm>
          <a:custGeom xmlns:a="http://schemas.openxmlformats.org/drawingml/2006/main">
            <a:rect l="l" t="t" r="r" b="b"/>
            <a:pathLst>
              <a:path w="27687" h="36561">
                <a:moveTo>
                  <a:pt x="10141" y="1"/>
                </a:moveTo>
                <a:cubicBezTo>
                  <a:pt x="5738" y="11709"/>
                  <a:pt x="500" y="28988"/>
                  <a:pt x="100" y="30189"/>
                </a:cubicBezTo>
                <a:cubicBezTo>
                  <a:pt x="67" y="30289"/>
                  <a:pt x="0" y="30389"/>
                  <a:pt x="0" y="30523"/>
                </a:cubicBezTo>
                <a:cubicBezTo>
                  <a:pt x="247" y="30369"/>
                  <a:pt x="1432" y="29503"/>
                  <a:pt x="2137" y="29503"/>
                </a:cubicBezTo>
                <a:cubicBezTo>
                  <a:pt x="2196" y="29503"/>
                  <a:pt x="2251" y="29509"/>
                  <a:pt x="2302" y="29522"/>
                </a:cubicBezTo>
                <a:cubicBezTo>
                  <a:pt x="3436" y="29789"/>
                  <a:pt x="3669" y="31457"/>
                  <a:pt x="4103" y="31657"/>
                </a:cubicBezTo>
                <a:cubicBezTo>
                  <a:pt x="4152" y="31678"/>
                  <a:pt x="4211" y="31687"/>
                  <a:pt x="4278" y="31687"/>
                </a:cubicBezTo>
                <a:cubicBezTo>
                  <a:pt x="4774" y="31687"/>
                  <a:pt x="5723" y="31183"/>
                  <a:pt x="6473" y="31183"/>
                </a:cubicBezTo>
                <a:cubicBezTo>
                  <a:pt x="6589" y="31183"/>
                  <a:pt x="6701" y="31195"/>
                  <a:pt x="6805" y="31223"/>
                </a:cubicBezTo>
                <a:cubicBezTo>
                  <a:pt x="7806" y="31523"/>
                  <a:pt x="8106" y="33325"/>
                  <a:pt x="8473" y="33491"/>
                </a:cubicBezTo>
                <a:cubicBezTo>
                  <a:pt x="8543" y="33517"/>
                  <a:pt x="8619" y="33528"/>
                  <a:pt x="8700" y="33528"/>
                </a:cubicBezTo>
                <a:cubicBezTo>
                  <a:pt x="9239" y="33528"/>
                  <a:pt x="10012" y="33040"/>
                  <a:pt x="10698" y="33040"/>
                </a:cubicBezTo>
                <a:cubicBezTo>
                  <a:pt x="10851" y="33040"/>
                  <a:pt x="11000" y="33065"/>
                  <a:pt x="11141" y="33124"/>
                </a:cubicBezTo>
                <a:cubicBezTo>
                  <a:pt x="12142" y="33491"/>
                  <a:pt x="11842" y="35226"/>
                  <a:pt x="12476" y="35526"/>
                </a:cubicBezTo>
                <a:cubicBezTo>
                  <a:pt x="12516" y="35549"/>
                  <a:pt x="12563" y="35559"/>
                  <a:pt x="12617" y="35559"/>
                </a:cubicBezTo>
                <a:cubicBezTo>
                  <a:pt x="13055" y="35559"/>
                  <a:pt x="13919" y="34884"/>
                  <a:pt x="14589" y="34884"/>
                </a:cubicBezTo>
                <a:cubicBezTo>
                  <a:pt x="14800" y="34884"/>
                  <a:pt x="14991" y="34951"/>
                  <a:pt x="15144" y="35126"/>
                </a:cubicBezTo>
                <a:cubicBezTo>
                  <a:pt x="15344" y="35326"/>
                  <a:pt x="15611" y="36494"/>
                  <a:pt x="15511" y="36560"/>
                </a:cubicBezTo>
                <a:cubicBezTo>
                  <a:pt x="15611" y="36527"/>
                  <a:pt x="15611" y="36494"/>
                  <a:pt x="15645" y="36460"/>
                </a:cubicBezTo>
                <a:cubicBezTo>
                  <a:pt x="16479" y="35193"/>
                  <a:pt x="23417" y="18014"/>
                  <a:pt x="27687" y="5838"/>
                </a:cubicBezTo>
                <a:cubicBezTo>
                  <a:pt x="27687" y="5838"/>
                  <a:pt x="23250" y="5471"/>
                  <a:pt x="18647" y="3970"/>
                </a:cubicBezTo>
                <a:cubicBezTo>
                  <a:pt x="13610" y="2302"/>
                  <a:pt x="10241" y="1"/>
                  <a:pt x="10141" y="1"/>
                </a:cubicBezTo>
                <a:close/>
              </a:path>
            </a:pathLst>
          </a:custGeom>
          <a:solidFill xmlns:a="http://schemas.openxmlformats.org/drawingml/2006/main">
            <a:schemeClr val="accent3"/>
          </a:solidFill>
          <a:ln xmlns:a="http://schemas.openxmlformats.org/drawingml/2006/main" w="19050" cmpd="sng">
            <a:solidFill>
              <a:schemeClr val="dk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937;p56">
            <a:extLst xmlns:a="http://schemas.openxmlformats.org/drawingml/2006/main">
              <a:ext uri="{FF2B5EF4-FFF2-40B4-BE49-F238E27FC236}">
                <a16:creationId xmlns:a16="http://schemas.microsoft.com/office/drawing/2014/main" id="{5C785DD0-F468-03A5-2674-338D89D94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0821306" y="1861926"/>
            <a:ext cx="439563" cy="381536"/>
          </a:xfrm>
          <a:custGeom xmlns:a="http://schemas.openxmlformats.org/drawingml/2006/main">
            <a:rect l="l" t="t" r="r" b="b"/>
            <a:pathLst>
              <a:path w="15779" h="13696">
                <a:moveTo>
                  <a:pt x="2351" y="1"/>
                </a:moveTo>
                <a:cubicBezTo>
                  <a:pt x="1690" y="1"/>
                  <a:pt x="450" y="866"/>
                  <a:pt x="234" y="1020"/>
                </a:cubicBezTo>
                <a:cubicBezTo>
                  <a:pt x="1" y="2588"/>
                  <a:pt x="568" y="7358"/>
                  <a:pt x="1202" y="11194"/>
                </a:cubicBezTo>
                <a:lnTo>
                  <a:pt x="1268" y="11194"/>
                </a:lnTo>
                <a:cubicBezTo>
                  <a:pt x="1268" y="11194"/>
                  <a:pt x="4237" y="13362"/>
                  <a:pt x="7940" y="13696"/>
                </a:cubicBezTo>
                <a:cubicBezTo>
                  <a:pt x="11209" y="11328"/>
                  <a:pt x="14878" y="8192"/>
                  <a:pt x="15712" y="7091"/>
                </a:cubicBezTo>
                <a:cubicBezTo>
                  <a:pt x="15779" y="7025"/>
                  <a:pt x="15545" y="5857"/>
                  <a:pt x="15312" y="5657"/>
                </a:cubicBezTo>
                <a:cubicBezTo>
                  <a:pt x="15158" y="5481"/>
                  <a:pt x="14968" y="5415"/>
                  <a:pt x="14759" y="5415"/>
                </a:cubicBezTo>
                <a:cubicBezTo>
                  <a:pt x="14106" y="5415"/>
                  <a:pt x="13275" y="6065"/>
                  <a:pt x="12836" y="6065"/>
                </a:cubicBezTo>
                <a:cubicBezTo>
                  <a:pt x="12774" y="6065"/>
                  <a:pt x="12721" y="6052"/>
                  <a:pt x="12676" y="6024"/>
                </a:cubicBezTo>
                <a:cubicBezTo>
                  <a:pt x="12076" y="5724"/>
                  <a:pt x="12343" y="3989"/>
                  <a:pt x="11342" y="3589"/>
                </a:cubicBezTo>
                <a:cubicBezTo>
                  <a:pt x="11212" y="3539"/>
                  <a:pt x="11076" y="3518"/>
                  <a:pt x="10935" y="3518"/>
                </a:cubicBezTo>
                <a:cubicBezTo>
                  <a:pt x="10241" y="3518"/>
                  <a:pt x="9453" y="4026"/>
                  <a:pt x="8924" y="4026"/>
                </a:cubicBezTo>
                <a:cubicBezTo>
                  <a:pt x="8846" y="4026"/>
                  <a:pt x="8773" y="4015"/>
                  <a:pt x="8707" y="3989"/>
                </a:cubicBezTo>
                <a:cubicBezTo>
                  <a:pt x="8273" y="3822"/>
                  <a:pt x="8006" y="2021"/>
                  <a:pt x="7039" y="1721"/>
                </a:cubicBezTo>
                <a:cubicBezTo>
                  <a:pt x="6931" y="1693"/>
                  <a:pt x="6816" y="1680"/>
                  <a:pt x="6696" y="1680"/>
                </a:cubicBezTo>
                <a:cubicBezTo>
                  <a:pt x="5927" y="1680"/>
                  <a:pt x="4976" y="2185"/>
                  <a:pt x="4479" y="2185"/>
                </a:cubicBezTo>
                <a:cubicBezTo>
                  <a:pt x="4412" y="2185"/>
                  <a:pt x="4353" y="2175"/>
                  <a:pt x="4304" y="2154"/>
                </a:cubicBezTo>
                <a:cubicBezTo>
                  <a:pt x="3837" y="1921"/>
                  <a:pt x="3603" y="320"/>
                  <a:pt x="2502" y="20"/>
                </a:cubicBezTo>
                <a:cubicBezTo>
                  <a:pt x="2457" y="7"/>
                  <a:pt x="2406" y="1"/>
                  <a:pt x="2351" y="1"/>
                </a:cubicBezTo>
                <a:close/>
              </a:path>
            </a:pathLst>
          </a:custGeom>
          <a:solidFill xmlns:a="http://schemas.openxmlformats.org/drawingml/2006/main">
            <a:schemeClr val="dk2"/>
          </a:solidFill>
          <a:ln xmlns:a="http://schemas.openxmlformats.org/drawingml/2006/main" w="19050" cmpd="sng">
            <a:solidFill>
              <a:schemeClr val="dk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938;p56">
            <a:extLst xmlns:a="http://schemas.openxmlformats.org/drawingml/2006/main">
              <a:ext uri="{FF2B5EF4-FFF2-40B4-BE49-F238E27FC236}">
                <a16:creationId xmlns:a16="http://schemas.microsoft.com/office/drawing/2014/main" id="{D7160F16-0360-3383-F88C-2AB0B5F9A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1209166" y="1248754"/>
            <a:ext cx="270747" cy="654790"/>
          </a:xfrm>
          <a:custGeom xmlns:a="http://schemas.openxmlformats.org/drawingml/2006/main">
            <a:rect l="l" t="t" r="r" b="b"/>
            <a:pathLst>
              <a:path w="9719" h="23505">
                <a:moveTo>
                  <a:pt x="9397" y="0"/>
                </a:moveTo>
                <a:cubicBezTo>
                  <a:pt x="9336" y="0"/>
                  <a:pt x="9275" y="25"/>
                  <a:pt x="9228" y="81"/>
                </a:cubicBezTo>
                <a:cubicBezTo>
                  <a:pt x="8794" y="682"/>
                  <a:pt x="8527" y="1382"/>
                  <a:pt x="8227" y="2050"/>
                </a:cubicBezTo>
                <a:cubicBezTo>
                  <a:pt x="7960" y="2750"/>
                  <a:pt x="7660" y="3517"/>
                  <a:pt x="7393" y="4218"/>
                </a:cubicBezTo>
                <a:cubicBezTo>
                  <a:pt x="6893" y="5719"/>
                  <a:pt x="6492" y="7253"/>
                  <a:pt x="5992" y="8754"/>
                </a:cubicBezTo>
                <a:cubicBezTo>
                  <a:pt x="4958" y="11957"/>
                  <a:pt x="3357" y="14892"/>
                  <a:pt x="2022" y="17994"/>
                </a:cubicBezTo>
                <a:cubicBezTo>
                  <a:pt x="1289" y="19729"/>
                  <a:pt x="555" y="21497"/>
                  <a:pt x="21" y="23365"/>
                </a:cubicBezTo>
                <a:cubicBezTo>
                  <a:pt x="0" y="23447"/>
                  <a:pt x="56" y="23504"/>
                  <a:pt x="118" y="23504"/>
                </a:cubicBezTo>
                <a:cubicBezTo>
                  <a:pt x="156" y="23504"/>
                  <a:pt x="196" y="23482"/>
                  <a:pt x="221" y="23432"/>
                </a:cubicBezTo>
                <a:cubicBezTo>
                  <a:pt x="1856" y="20496"/>
                  <a:pt x="3056" y="17260"/>
                  <a:pt x="4624" y="14258"/>
                </a:cubicBezTo>
                <a:cubicBezTo>
                  <a:pt x="6059" y="11423"/>
                  <a:pt x="6959" y="8421"/>
                  <a:pt x="7860" y="5419"/>
                </a:cubicBezTo>
                <a:cubicBezTo>
                  <a:pt x="8127" y="4551"/>
                  <a:pt x="8360" y="3717"/>
                  <a:pt x="8694" y="2850"/>
                </a:cubicBezTo>
                <a:cubicBezTo>
                  <a:pt x="8994" y="2016"/>
                  <a:pt x="9461" y="1182"/>
                  <a:pt x="9695" y="348"/>
                </a:cubicBezTo>
                <a:cubicBezTo>
                  <a:pt x="9718" y="157"/>
                  <a:pt x="9554" y="0"/>
                  <a:pt x="9397" y="0"/>
                </a:cubicBezTo>
                <a:close/>
              </a:path>
            </a:pathLst>
          </a:custGeom>
          <a:solidFill xmlns:a="http://schemas.openxmlformats.org/drawingml/2006/main">
            <a:schemeClr val="accent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939;p56">
            <a:extLst xmlns:a="http://schemas.openxmlformats.org/drawingml/2006/main">
              <a:ext uri="{FF2B5EF4-FFF2-40B4-BE49-F238E27FC236}">
                <a16:creationId xmlns:a16="http://schemas.microsoft.com/office/drawing/2014/main" id="{A2402A4D-6240-FDD9-9E66-E808A1FD0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0949840" y="1140556"/>
            <a:ext cx="272000" cy="685127"/>
          </a:xfrm>
          <a:custGeom xmlns:a="http://schemas.openxmlformats.org/drawingml/2006/main">
            <a:rect l="l" t="t" r="r" b="b"/>
            <a:pathLst>
              <a:path w="9764" h="24594">
                <a:moveTo>
                  <a:pt x="9550" y="1"/>
                </a:moveTo>
                <a:cubicBezTo>
                  <a:pt x="9517" y="1"/>
                  <a:pt x="9485" y="20"/>
                  <a:pt x="9463" y="63"/>
                </a:cubicBezTo>
                <a:cubicBezTo>
                  <a:pt x="9130" y="430"/>
                  <a:pt x="8996" y="897"/>
                  <a:pt x="8830" y="1364"/>
                </a:cubicBezTo>
                <a:lnTo>
                  <a:pt x="8329" y="2831"/>
                </a:lnTo>
                <a:cubicBezTo>
                  <a:pt x="7996" y="3865"/>
                  <a:pt x="7629" y="4799"/>
                  <a:pt x="7262" y="5800"/>
                </a:cubicBezTo>
                <a:cubicBezTo>
                  <a:pt x="6461" y="7902"/>
                  <a:pt x="5627" y="9970"/>
                  <a:pt x="4793" y="12071"/>
                </a:cubicBezTo>
                <a:cubicBezTo>
                  <a:pt x="3959" y="14073"/>
                  <a:pt x="3159" y="16074"/>
                  <a:pt x="2325" y="18109"/>
                </a:cubicBezTo>
                <a:cubicBezTo>
                  <a:pt x="1491" y="20210"/>
                  <a:pt x="624" y="22245"/>
                  <a:pt x="23" y="24413"/>
                </a:cubicBezTo>
                <a:cubicBezTo>
                  <a:pt x="1" y="24527"/>
                  <a:pt x="86" y="24594"/>
                  <a:pt x="174" y="24594"/>
                </a:cubicBezTo>
                <a:cubicBezTo>
                  <a:pt x="216" y="24594"/>
                  <a:pt x="258" y="24579"/>
                  <a:pt x="290" y="24547"/>
                </a:cubicBezTo>
                <a:cubicBezTo>
                  <a:pt x="1324" y="22646"/>
                  <a:pt x="2025" y="20611"/>
                  <a:pt x="2825" y="18643"/>
                </a:cubicBezTo>
                <a:cubicBezTo>
                  <a:pt x="3659" y="16574"/>
                  <a:pt x="4460" y="14473"/>
                  <a:pt x="5260" y="12405"/>
                </a:cubicBezTo>
                <a:cubicBezTo>
                  <a:pt x="6028" y="10337"/>
                  <a:pt x="6862" y="8369"/>
                  <a:pt x="7662" y="6300"/>
                </a:cubicBezTo>
                <a:cubicBezTo>
                  <a:pt x="8029" y="5300"/>
                  <a:pt x="8463" y="4266"/>
                  <a:pt x="8796" y="3265"/>
                </a:cubicBezTo>
                <a:cubicBezTo>
                  <a:pt x="8963" y="2765"/>
                  <a:pt x="9130" y="2264"/>
                  <a:pt x="9330" y="1764"/>
                </a:cubicBezTo>
                <a:cubicBezTo>
                  <a:pt x="9497" y="1264"/>
                  <a:pt x="9764" y="730"/>
                  <a:pt x="9697" y="196"/>
                </a:cubicBezTo>
                <a:cubicBezTo>
                  <a:pt x="9697" y="83"/>
                  <a:pt x="9620" y="1"/>
                  <a:pt x="9550" y="1"/>
                </a:cubicBezTo>
                <a:close/>
              </a:path>
            </a:pathLst>
          </a:custGeom>
          <a:solidFill xmlns:a="http://schemas.openxmlformats.org/drawingml/2006/main">
            <a:schemeClr val="accent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940;p56">
            <a:extLst xmlns:a="http://schemas.openxmlformats.org/drawingml/2006/main">
              <a:ext uri="{FF2B5EF4-FFF2-40B4-BE49-F238E27FC236}">
                <a16:creationId xmlns:a16="http://schemas.microsoft.com/office/drawing/2014/main" id="{3537BE54-563A-50D7-1AA8-FDE922BF5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1069878" y="1203709"/>
            <a:ext cx="284842" cy="683929"/>
          </a:xfrm>
          <a:custGeom xmlns:a="http://schemas.openxmlformats.org/drawingml/2006/main">
            <a:rect l="l" t="t" r="r" b="b"/>
            <a:pathLst>
              <a:path w="10225" h="24551">
                <a:moveTo>
                  <a:pt x="10046" y="1"/>
                </a:moveTo>
                <a:cubicBezTo>
                  <a:pt x="9982" y="1"/>
                  <a:pt x="9912" y="30"/>
                  <a:pt x="9858" y="97"/>
                </a:cubicBezTo>
                <a:cubicBezTo>
                  <a:pt x="9357" y="798"/>
                  <a:pt x="9057" y="1698"/>
                  <a:pt x="8690" y="2499"/>
                </a:cubicBezTo>
                <a:cubicBezTo>
                  <a:pt x="8323" y="3366"/>
                  <a:pt x="7890" y="4200"/>
                  <a:pt x="7556" y="5034"/>
                </a:cubicBezTo>
                <a:cubicBezTo>
                  <a:pt x="6856" y="6702"/>
                  <a:pt x="6155" y="8337"/>
                  <a:pt x="5488" y="10004"/>
                </a:cubicBezTo>
                <a:cubicBezTo>
                  <a:pt x="4821" y="11672"/>
                  <a:pt x="4120" y="13340"/>
                  <a:pt x="3453" y="15008"/>
                </a:cubicBezTo>
                <a:cubicBezTo>
                  <a:pt x="2853" y="16509"/>
                  <a:pt x="2452" y="18010"/>
                  <a:pt x="2019" y="19545"/>
                </a:cubicBezTo>
                <a:cubicBezTo>
                  <a:pt x="1552" y="21212"/>
                  <a:pt x="1018" y="22947"/>
                  <a:pt x="51" y="24381"/>
                </a:cubicBezTo>
                <a:cubicBezTo>
                  <a:pt x="1" y="24456"/>
                  <a:pt x="82" y="24550"/>
                  <a:pt x="154" y="24550"/>
                </a:cubicBezTo>
                <a:cubicBezTo>
                  <a:pt x="178" y="24550"/>
                  <a:pt x="201" y="24540"/>
                  <a:pt x="218" y="24515"/>
                </a:cubicBezTo>
                <a:cubicBezTo>
                  <a:pt x="2186" y="22113"/>
                  <a:pt x="2553" y="18978"/>
                  <a:pt x="3620" y="16142"/>
                </a:cubicBezTo>
                <a:cubicBezTo>
                  <a:pt x="4220" y="14441"/>
                  <a:pt x="5021" y="12773"/>
                  <a:pt x="5788" y="11105"/>
                </a:cubicBezTo>
                <a:cubicBezTo>
                  <a:pt x="6522" y="9371"/>
                  <a:pt x="7289" y="7669"/>
                  <a:pt x="7990" y="5968"/>
                </a:cubicBezTo>
                <a:cubicBezTo>
                  <a:pt x="8357" y="5034"/>
                  <a:pt x="8724" y="4134"/>
                  <a:pt x="9124" y="3166"/>
                </a:cubicBezTo>
                <a:cubicBezTo>
                  <a:pt x="9491" y="2199"/>
                  <a:pt x="10058" y="1198"/>
                  <a:pt x="10225" y="164"/>
                </a:cubicBezTo>
                <a:cubicBezTo>
                  <a:pt x="10225" y="65"/>
                  <a:pt x="10142" y="1"/>
                  <a:pt x="10046" y="1"/>
                </a:cubicBezTo>
                <a:close/>
              </a:path>
            </a:pathLst>
          </a:custGeom>
          <a:solidFill xmlns:a="http://schemas.openxmlformats.org/drawingml/2006/main">
            <a:schemeClr val="accent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941;p56">
            <a:extLst xmlns:a="http://schemas.openxmlformats.org/drawingml/2006/main">
              <a:ext uri="{FF2B5EF4-FFF2-40B4-BE49-F238E27FC236}">
                <a16:creationId xmlns:a16="http://schemas.microsoft.com/office/drawing/2014/main" id="{9CB9B213-2CC3-EEA5-0326-2EAA775D2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1354718" y="770150"/>
            <a:ext cx="45625" cy="59489"/>
          </a:xfrm>
          <a:custGeom xmlns:a="http://schemas.openxmlformats.org/drawingml/2006/main">
            <a:rect l="l" t="t" r="r" b="b"/>
            <a:pathLst>
              <a:path w="1402" h="1828">
                <a:moveTo>
                  <a:pt x="501" y="0"/>
                </a:moveTo>
                <a:cubicBezTo>
                  <a:pt x="401" y="0"/>
                  <a:pt x="334" y="0"/>
                  <a:pt x="267" y="34"/>
                </a:cubicBezTo>
                <a:cubicBezTo>
                  <a:pt x="234" y="34"/>
                  <a:pt x="201" y="67"/>
                  <a:pt x="201" y="67"/>
                </a:cubicBezTo>
                <a:cubicBezTo>
                  <a:pt x="167" y="67"/>
                  <a:pt x="100" y="100"/>
                  <a:pt x="100" y="134"/>
                </a:cubicBezTo>
                <a:cubicBezTo>
                  <a:pt x="100" y="200"/>
                  <a:pt x="167" y="234"/>
                  <a:pt x="201" y="234"/>
                </a:cubicBezTo>
                <a:lnTo>
                  <a:pt x="267" y="234"/>
                </a:lnTo>
                <a:cubicBezTo>
                  <a:pt x="334" y="234"/>
                  <a:pt x="367" y="234"/>
                  <a:pt x="434" y="267"/>
                </a:cubicBezTo>
                <a:cubicBezTo>
                  <a:pt x="501" y="267"/>
                  <a:pt x="534" y="267"/>
                  <a:pt x="567" y="301"/>
                </a:cubicBezTo>
                <a:cubicBezTo>
                  <a:pt x="601" y="301"/>
                  <a:pt x="668" y="367"/>
                  <a:pt x="701" y="367"/>
                </a:cubicBezTo>
                <a:cubicBezTo>
                  <a:pt x="734" y="401"/>
                  <a:pt x="768" y="401"/>
                  <a:pt x="768" y="434"/>
                </a:cubicBezTo>
                <a:cubicBezTo>
                  <a:pt x="768" y="434"/>
                  <a:pt x="834" y="434"/>
                  <a:pt x="834" y="467"/>
                </a:cubicBezTo>
                <a:cubicBezTo>
                  <a:pt x="800" y="460"/>
                  <a:pt x="765" y="456"/>
                  <a:pt x="729" y="456"/>
                </a:cubicBezTo>
                <a:cubicBezTo>
                  <a:pt x="460" y="456"/>
                  <a:pt x="189" y="673"/>
                  <a:pt x="100" y="968"/>
                </a:cubicBezTo>
                <a:cubicBezTo>
                  <a:pt x="0" y="1368"/>
                  <a:pt x="167" y="1735"/>
                  <a:pt x="501" y="1802"/>
                </a:cubicBezTo>
                <a:cubicBezTo>
                  <a:pt x="547" y="1819"/>
                  <a:pt x="594" y="1827"/>
                  <a:pt x="643" y="1827"/>
                </a:cubicBezTo>
                <a:cubicBezTo>
                  <a:pt x="876" y="1827"/>
                  <a:pt x="1124" y="1633"/>
                  <a:pt x="1235" y="1301"/>
                </a:cubicBezTo>
                <a:cubicBezTo>
                  <a:pt x="1401" y="1001"/>
                  <a:pt x="1368" y="834"/>
                  <a:pt x="1368" y="734"/>
                </a:cubicBezTo>
                <a:cubicBezTo>
                  <a:pt x="1368" y="701"/>
                  <a:pt x="1368" y="601"/>
                  <a:pt x="1335" y="567"/>
                </a:cubicBezTo>
                <a:cubicBezTo>
                  <a:pt x="1335" y="534"/>
                  <a:pt x="1268" y="434"/>
                  <a:pt x="1268" y="401"/>
                </a:cubicBezTo>
                <a:cubicBezTo>
                  <a:pt x="1235" y="367"/>
                  <a:pt x="1201" y="267"/>
                  <a:pt x="1168" y="234"/>
                </a:cubicBezTo>
                <a:cubicBezTo>
                  <a:pt x="1101" y="200"/>
                  <a:pt x="1068" y="134"/>
                  <a:pt x="1001" y="100"/>
                </a:cubicBezTo>
                <a:cubicBezTo>
                  <a:pt x="934" y="67"/>
                  <a:pt x="868" y="67"/>
                  <a:pt x="834" y="34"/>
                </a:cubicBezTo>
                <a:cubicBezTo>
                  <a:pt x="768" y="34"/>
                  <a:pt x="701" y="0"/>
                  <a:pt x="668" y="0"/>
                </a:cubicBezTo>
                <a:close/>
              </a:path>
            </a:pathLst>
          </a:custGeom>
          <a:solidFill xmlns:a="http://schemas.openxmlformats.org/drawingml/2006/main">
            <a:schemeClr val="lt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942;p56">
            <a:extLst xmlns:a="http://schemas.openxmlformats.org/drawingml/2006/main">
              <a:ext uri="{FF2B5EF4-FFF2-40B4-BE49-F238E27FC236}">
                <a16:creationId xmlns:a16="http://schemas.microsoft.com/office/drawing/2014/main" id="{8C6D3744-D9E6-A652-A23D-0FF9D33E4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1522966" y="816817"/>
            <a:ext cx="44551" cy="60497"/>
          </a:xfrm>
          <a:custGeom xmlns:a="http://schemas.openxmlformats.org/drawingml/2006/main">
            <a:rect l="l" t="t" r="r" b="b"/>
            <a:pathLst>
              <a:path w="1369" h="1859">
                <a:moveTo>
                  <a:pt x="501" y="1"/>
                </a:moveTo>
                <a:cubicBezTo>
                  <a:pt x="401" y="1"/>
                  <a:pt x="334" y="1"/>
                  <a:pt x="268" y="34"/>
                </a:cubicBezTo>
                <a:cubicBezTo>
                  <a:pt x="234" y="34"/>
                  <a:pt x="201" y="101"/>
                  <a:pt x="201" y="101"/>
                </a:cubicBezTo>
                <a:cubicBezTo>
                  <a:pt x="168" y="101"/>
                  <a:pt x="101" y="134"/>
                  <a:pt x="101" y="167"/>
                </a:cubicBezTo>
                <a:cubicBezTo>
                  <a:pt x="101" y="201"/>
                  <a:pt x="168" y="268"/>
                  <a:pt x="201" y="268"/>
                </a:cubicBezTo>
                <a:lnTo>
                  <a:pt x="268" y="268"/>
                </a:lnTo>
                <a:cubicBezTo>
                  <a:pt x="334" y="268"/>
                  <a:pt x="368" y="268"/>
                  <a:pt x="434" y="301"/>
                </a:cubicBezTo>
                <a:cubicBezTo>
                  <a:pt x="501" y="301"/>
                  <a:pt x="534" y="301"/>
                  <a:pt x="568" y="334"/>
                </a:cubicBezTo>
                <a:cubicBezTo>
                  <a:pt x="601" y="334"/>
                  <a:pt x="668" y="368"/>
                  <a:pt x="701" y="368"/>
                </a:cubicBezTo>
                <a:cubicBezTo>
                  <a:pt x="735" y="434"/>
                  <a:pt x="768" y="434"/>
                  <a:pt x="768" y="468"/>
                </a:cubicBezTo>
                <a:cubicBezTo>
                  <a:pt x="768" y="468"/>
                  <a:pt x="835" y="468"/>
                  <a:pt x="835" y="501"/>
                </a:cubicBezTo>
                <a:cubicBezTo>
                  <a:pt x="800" y="493"/>
                  <a:pt x="765" y="490"/>
                  <a:pt x="730" y="490"/>
                </a:cubicBezTo>
                <a:cubicBezTo>
                  <a:pt x="461" y="490"/>
                  <a:pt x="189" y="706"/>
                  <a:pt x="101" y="1001"/>
                </a:cubicBezTo>
                <a:cubicBezTo>
                  <a:pt x="1" y="1368"/>
                  <a:pt x="168" y="1769"/>
                  <a:pt x="501" y="1835"/>
                </a:cubicBezTo>
                <a:cubicBezTo>
                  <a:pt x="543" y="1851"/>
                  <a:pt x="587" y="1859"/>
                  <a:pt x="631" y="1859"/>
                </a:cubicBezTo>
                <a:cubicBezTo>
                  <a:pt x="868" y="1859"/>
                  <a:pt x="1123" y="1644"/>
                  <a:pt x="1235" y="1335"/>
                </a:cubicBezTo>
                <a:cubicBezTo>
                  <a:pt x="1368" y="968"/>
                  <a:pt x="1368" y="801"/>
                  <a:pt x="1368" y="768"/>
                </a:cubicBezTo>
                <a:cubicBezTo>
                  <a:pt x="1368" y="735"/>
                  <a:pt x="1368" y="634"/>
                  <a:pt x="1335" y="601"/>
                </a:cubicBezTo>
                <a:cubicBezTo>
                  <a:pt x="1335" y="568"/>
                  <a:pt x="1268" y="468"/>
                  <a:pt x="1268" y="434"/>
                </a:cubicBezTo>
                <a:cubicBezTo>
                  <a:pt x="1235" y="401"/>
                  <a:pt x="1202" y="301"/>
                  <a:pt x="1135" y="268"/>
                </a:cubicBezTo>
                <a:cubicBezTo>
                  <a:pt x="1102" y="234"/>
                  <a:pt x="1068" y="167"/>
                  <a:pt x="1001" y="134"/>
                </a:cubicBezTo>
                <a:cubicBezTo>
                  <a:pt x="935" y="101"/>
                  <a:pt x="868" y="101"/>
                  <a:pt x="835" y="34"/>
                </a:cubicBezTo>
                <a:cubicBezTo>
                  <a:pt x="768" y="34"/>
                  <a:pt x="701" y="1"/>
                  <a:pt x="668" y="1"/>
                </a:cubicBezTo>
                <a:close/>
              </a:path>
            </a:pathLst>
          </a:custGeom>
          <a:solidFill xmlns:a="http://schemas.openxmlformats.org/drawingml/2006/main">
            <a:schemeClr val="lt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943;p56">
            <a:extLst xmlns:a="http://schemas.openxmlformats.org/drawingml/2006/main">
              <a:ext uri="{FF2B5EF4-FFF2-40B4-BE49-F238E27FC236}">
                <a16:creationId xmlns:a16="http://schemas.microsoft.com/office/drawing/2014/main" id="{28DEFD10-DB57-6D0E-6407-30CEB7909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1492226" y="908753"/>
            <a:ext cx="116193" cy="104382"/>
          </a:xfrm>
          <a:custGeom xmlns:a="http://schemas.openxmlformats.org/drawingml/2006/main">
            <a:rect l="l" t="t" r="r" b="b"/>
            <a:pathLst>
              <a:path w="4171" h="3747">
                <a:moveTo>
                  <a:pt x="2047" y="0"/>
                </a:moveTo>
                <a:cubicBezTo>
                  <a:pt x="1240" y="0"/>
                  <a:pt x="521" y="553"/>
                  <a:pt x="301" y="1379"/>
                </a:cubicBezTo>
                <a:cubicBezTo>
                  <a:pt x="1" y="2379"/>
                  <a:pt x="568" y="3380"/>
                  <a:pt x="1568" y="3680"/>
                </a:cubicBezTo>
                <a:cubicBezTo>
                  <a:pt x="1735" y="3725"/>
                  <a:pt x="1902" y="3746"/>
                  <a:pt x="2065" y="3746"/>
                </a:cubicBezTo>
                <a:cubicBezTo>
                  <a:pt x="2883" y="3746"/>
                  <a:pt x="3620" y="3213"/>
                  <a:pt x="3870" y="2379"/>
                </a:cubicBezTo>
                <a:cubicBezTo>
                  <a:pt x="4170" y="1379"/>
                  <a:pt x="3570" y="378"/>
                  <a:pt x="2569" y="78"/>
                </a:cubicBezTo>
                <a:cubicBezTo>
                  <a:pt x="2394" y="25"/>
                  <a:pt x="2218" y="0"/>
                  <a:pt x="2047" y="0"/>
                </a:cubicBezTo>
                <a:close/>
              </a:path>
            </a:pathLst>
          </a:custGeom>
          <a:solidFill xmlns:a="http://schemas.openxmlformats.org/drawingml/2006/main">
            <a:schemeClr val="accent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944;p56">
            <a:extLst xmlns:a="http://schemas.openxmlformats.org/drawingml/2006/main">
              <a:ext uri="{FF2B5EF4-FFF2-40B4-BE49-F238E27FC236}">
                <a16:creationId xmlns:a16="http://schemas.microsoft.com/office/drawing/2014/main" id="{8E15631A-750A-CDBC-552A-9354920B0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1245046" y="840307"/>
            <a:ext cx="116193" cy="104382"/>
          </a:xfrm>
          <a:custGeom xmlns:a="http://schemas.openxmlformats.org/drawingml/2006/main">
            <a:rect l="l" t="t" r="r" b="b"/>
            <a:pathLst>
              <a:path w="4171" h="3747">
                <a:moveTo>
                  <a:pt x="2072" y="1"/>
                </a:moveTo>
                <a:cubicBezTo>
                  <a:pt x="1254" y="1"/>
                  <a:pt x="518" y="533"/>
                  <a:pt x="267" y="1367"/>
                </a:cubicBezTo>
                <a:cubicBezTo>
                  <a:pt x="1" y="2368"/>
                  <a:pt x="568" y="3369"/>
                  <a:pt x="1568" y="3669"/>
                </a:cubicBezTo>
                <a:cubicBezTo>
                  <a:pt x="1744" y="3721"/>
                  <a:pt x="1919" y="3746"/>
                  <a:pt x="2091" y="3746"/>
                </a:cubicBezTo>
                <a:cubicBezTo>
                  <a:pt x="2898" y="3746"/>
                  <a:pt x="3622" y="3193"/>
                  <a:pt x="3870" y="2368"/>
                </a:cubicBezTo>
                <a:cubicBezTo>
                  <a:pt x="4170" y="1367"/>
                  <a:pt x="3570" y="367"/>
                  <a:pt x="2569" y="66"/>
                </a:cubicBezTo>
                <a:cubicBezTo>
                  <a:pt x="2402" y="22"/>
                  <a:pt x="2235" y="1"/>
                  <a:pt x="2072" y="1"/>
                </a:cubicBezTo>
                <a:close/>
              </a:path>
            </a:pathLst>
          </a:custGeom>
          <a:solidFill xmlns:a="http://schemas.openxmlformats.org/drawingml/2006/main">
            <a:schemeClr val="accent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945;p56">
            <a:extLst xmlns:a="http://schemas.openxmlformats.org/drawingml/2006/main">
              <a:ext uri="{FF2B5EF4-FFF2-40B4-BE49-F238E27FC236}">
                <a16:creationId xmlns:a16="http://schemas.microsoft.com/office/drawing/2014/main" id="{4B93B3D3-57E1-789F-61F1-0574EC201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1405745" y="837416"/>
            <a:ext cx="81423" cy="71334"/>
          </a:xfrm>
          <a:custGeom xmlns:a="http://schemas.openxmlformats.org/drawingml/2006/main">
            <a:rect l="l" t="t" r="r" b="b"/>
            <a:pathLst>
              <a:path w="2502" h="2192">
                <a:moveTo>
                  <a:pt x="474" y="0"/>
                </a:moveTo>
                <a:cubicBezTo>
                  <a:pt x="449" y="0"/>
                  <a:pt x="414" y="11"/>
                  <a:pt x="367" y="35"/>
                </a:cubicBezTo>
                <a:cubicBezTo>
                  <a:pt x="350" y="26"/>
                  <a:pt x="332" y="22"/>
                  <a:pt x="312" y="22"/>
                </a:cubicBezTo>
                <a:cubicBezTo>
                  <a:pt x="255" y="22"/>
                  <a:pt x="192" y="60"/>
                  <a:pt x="167" y="135"/>
                </a:cubicBezTo>
                <a:cubicBezTo>
                  <a:pt x="34" y="468"/>
                  <a:pt x="0" y="835"/>
                  <a:pt x="34" y="1202"/>
                </a:cubicBezTo>
                <a:cubicBezTo>
                  <a:pt x="67" y="1402"/>
                  <a:pt x="167" y="1636"/>
                  <a:pt x="300" y="1803"/>
                </a:cubicBezTo>
                <a:cubicBezTo>
                  <a:pt x="400" y="2003"/>
                  <a:pt x="667" y="2136"/>
                  <a:pt x="867" y="2170"/>
                </a:cubicBezTo>
                <a:cubicBezTo>
                  <a:pt x="950" y="2183"/>
                  <a:pt x="1045" y="2192"/>
                  <a:pt x="1141" y="2192"/>
                </a:cubicBezTo>
                <a:cubicBezTo>
                  <a:pt x="1277" y="2192"/>
                  <a:pt x="1417" y="2175"/>
                  <a:pt x="1535" y="2136"/>
                </a:cubicBezTo>
                <a:cubicBezTo>
                  <a:pt x="1801" y="2036"/>
                  <a:pt x="1968" y="1936"/>
                  <a:pt x="2102" y="1769"/>
                </a:cubicBezTo>
                <a:cubicBezTo>
                  <a:pt x="2335" y="1436"/>
                  <a:pt x="2469" y="1102"/>
                  <a:pt x="2502" y="702"/>
                </a:cubicBezTo>
                <a:cubicBezTo>
                  <a:pt x="2502" y="635"/>
                  <a:pt x="2469" y="569"/>
                  <a:pt x="2435" y="535"/>
                </a:cubicBezTo>
                <a:cubicBezTo>
                  <a:pt x="2394" y="521"/>
                  <a:pt x="2358" y="513"/>
                  <a:pt x="2326" y="513"/>
                </a:cubicBezTo>
                <a:cubicBezTo>
                  <a:pt x="2280" y="513"/>
                  <a:pt x="2241" y="529"/>
                  <a:pt x="2202" y="569"/>
                </a:cubicBezTo>
                <a:cubicBezTo>
                  <a:pt x="2035" y="835"/>
                  <a:pt x="1868" y="1136"/>
                  <a:pt x="1668" y="1302"/>
                </a:cubicBezTo>
                <a:cubicBezTo>
                  <a:pt x="1513" y="1432"/>
                  <a:pt x="1378" y="1481"/>
                  <a:pt x="1201" y="1481"/>
                </a:cubicBezTo>
                <a:cubicBezTo>
                  <a:pt x="1149" y="1481"/>
                  <a:pt x="1094" y="1477"/>
                  <a:pt x="1034" y="1469"/>
                </a:cubicBezTo>
                <a:cubicBezTo>
                  <a:pt x="834" y="1436"/>
                  <a:pt x="701" y="1302"/>
                  <a:pt x="634" y="1002"/>
                </a:cubicBezTo>
                <a:cubicBezTo>
                  <a:pt x="601" y="702"/>
                  <a:pt x="534" y="435"/>
                  <a:pt x="534" y="102"/>
                </a:cubicBezTo>
                <a:cubicBezTo>
                  <a:pt x="534" y="37"/>
                  <a:pt x="520" y="0"/>
                  <a:pt x="474" y="0"/>
                </a:cubicBezTo>
                <a:close/>
              </a:path>
            </a:pathLst>
          </a:custGeom>
          <a:solidFill xmlns:a="http://schemas.openxmlformats.org/drawingml/2006/main">
            <a:schemeClr val="lt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946;p56">
            <a:extLst xmlns:a="http://schemas.openxmlformats.org/drawingml/2006/main">
              <a:ext uri="{FF2B5EF4-FFF2-40B4-BE49-F238E27FC236}">
                <a16:creationId xmlns:a16="http://schemas.microsoft.com/office/drawing/2014/main" id="{A52BDAF8-6C55-605F-45C6-89C643BEF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1130747" y="970291"/>
            <a:ext cx="495306" cy="176672"/>
          </a:xfrm>
          <a:custGeom xmlns:a="http://schemas.openxmlformats.org/drawingml/2006/main">
            <a:rect l="l" t="t" r="r" b="b"/>
            <a:pathLst>
              <a:path w="17780" h="6342">
                <a:moveTo>
                  <a:pt x="173" y="1"/>
                </a:moveTo>
                <a:cubicBezTo>
                  <a:pt x="116" y="1"/>
                  <a:pt x="75" y="29"/>
                  <a:pt x="34" y="70"/>
                </a:cubicBezTo>
                <a:cubicBezTo>
                  <a:pt x="1" y="170"/>
                  <a:pt x="1" y="304"/>
                  <a:pt x="101" y="371"/>
                </a:cubicBezTo>
                <a:cubicBezTo>
                  <a:pt x="1335" y="1338"/>
                  <a:pt x="2669" y="2072"/>
                  <a:pt x="4104" y="2806"/>
                </a:cubicBezTo>
                <a:cubicBezTo>
                  <a:pt x="5505" y="3506"/>
                  <a:pt x="6906" y="4073"/>
                  <a:pt x="8440" y="4540"/>
                </a:cubicBezTo>
                <a:cubicBezTo>
                  <a:pt x="9874" y="5007"/>
                  <a:pt x="11375" y="5407"/>
                  <a:pt x="12943" y="5741"/>
                </a:cubicBezTo>
                <a:cubicBezTo>
                  <a:pt x="14444" y="6075"/>
                  <a:pt x="15979" y="6341"/>
                  <a:pt x="17546" y="6341"/>
                </a:cubicBezTo>
                <a:cubicBezTo>
                  <a:pt x="17680" y="6341"/>
                  <a:pt x="17780" y="6241"/>
                  <a:pt x="17780" y="6175"/>
                </a:cubicBezTo>
                <a:cubicBezTo>
                  <a:pt x="17780" y="6075"/>
                  <a:pt x="17713" y="5975"/>
                  <a:pt x="17613" y="5975"/>
                </a:cubicBezTo>
                <a:cubicBezTo>
                  <a:pt x="16846" y="5874"/>
                  <a:pt x="16112" y="5741"/>
                  <a:pt x="15345" y="5574"/>
                </a:cubicBezTo>
                <a:cubicBezTo>
                  <a:pt x="14611" y="5474"/>
                  <a:pt x="13844" y="5307"/>
                  <a:pt x="13110" y="5074"/>
                </a:cubicBezTo>
                <a:cubicBezTo>
                  <a:pt x="11609" y="4707"/>
                  <a:pt x="10141" y="4240"/>
                  <a:pt x="8673" y="3806"/>
                </a:cubicBezTo>
                <a:cubicBezTo>
                  <a:pt x="7206" y="3339"/>
                  <a:pt x="5805" y="2739"/>
                  <a:pt x="4370" y="2172"/>
                </a:cubicBezTo>
                <a:cubicBezTo>
                  <a:pt x="3670" y="1838"/>
                  <a:pt x="2969" y="1505"/>
                  <a:pt x="2302" y="1171"/>
                </a:cubicBezTo>
                <a:cubicBezTo>
                  <a:pt x="1635" y="804"/>
                  <a:pt x="935" y="404"/>
                  <a:pt x="301" y="37"/>
                </a:cubicBezTo>
                <a:cubicBezTo>
                  <a:pt x="250" y="11"/>
                  <a:pt x="209" y="1"/>
                  <a:pt x="173" y="1"/>
                </a:cubicBezTo>
                <a:close/>
              </a:path>
            </a:pathLst>
          </a:custGeom>
          <a:solidFill xmlns:a="http://schemas.openxmlformats.org/drawingml/2006/main">
            <a:srgbClr val="897E7E"/>
          </a:solidFill>
          <a:ln xmlns:a="http://schemas.openxmlformats.org/drawingml/2006/main" w="19050" cmpd="sng">
            <a:solidFill>
              <a:schemeClr val="dk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920;p56">
            <a:extLst xmlns:a="http://schemas.openxmlformats.org/drawingml/2006/main">
              <a:ext uri="{FF2B5EF4-FFF2-40B4-BE49-F238E27FC236}">
                <a16:creationId xmlns:a16="http://schemas.microsoft.com/office/drawing/2014/main" id="{11B41A26-F645-B75E-10C7-E8CADC548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905544" y="5376811"/>
            <a:ext cx="725204" cy="365162"/>
          </a:xfrm>
          <a:custGeom xmlns:a="http://schemas.openxmlformats.org/drawingml/2006/main">
            <a:rect l="l" t="t" r="r" b="b"/>
            <a:pathLst>
              <a:path w="21383" h="10767">
                <a:moveTo>
                  <a:pt x="18914" y="1"/>
                </a:moveTo>
                <a:cubicBezTo>
                  <a:pt x="18714" y="1"/>
                  <a:pt x="18580" y="1"/>
                  <a:pt x="18514" y="34"/>
                </a:cubicBezTo>
                <a:cubicBezTo>
                  <a:pt x="18180" y="201"/>
                  <a:pt x="367" y="10242"/>
                  <a:pt x="0" y="10475"/>
                </a:cubicBezTo>
                <a:cubicBezTo>
                  <a:pt x="467" y="10542"/>
                  <a:pt x="968" y="10709"/>
                  <a:pt x="1301" y="10742"/>
                </a:cubicBezTo>
                <a:cubicBezTo>
                  <a:pt x="1351" y="10759"/>
                  <a:pt x="1401" y="10767"/>
                  <a:pt x="1447" y="10767"/>
                </a:cubicBezTo>
                <a:cubicBezTo>
                  <a:pt x="1493" y="10767"/>
                  <a:pt x="1535" y="10759"/>
                  <a:pt x="1568" y="10742"/>
                </a:cubicBezTo>
                <a:cubicBezTo>
                  <a:pt x="1668" y="10709"/>
                  <a:pt x="2569" y="10208"/>
                  <a:pt x="3970" y="9474"/>
                </a:cubicBezTo>
                <a:cubicBezTo>
                  <a:pt x="8506" y="6973"/>
                  <a:pt x="18180" y="1569"/>
                  <a:pt x="21382" y="401"/>
                </a:cubicBezTo>
                <a:cubicBezTo>
                  <a:pt x="21382" y="401"/>
                  <a:pt x="19714" y="68"/>
                  <a:pt x="18914" y="1"/>
                </a:cubicBezTo>
                <a:close/>
              </a:path>
            </a:pathLst>
          </a:custGeom>
          <a:solidFill xmlns:a="http://schemas.openxmlformats.org/drawingml/2006/main">
            <a:srgbClr val="F6F4E8"/>
          </a:solidFill>
          <a:ln xmlns:a="http://schemas.openxmlformats.org/drawingml/2006/main" w="19050" cmpd="sng">
            <a:solidFill>
              <a:schemeClr val="dk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921;p56">
            <a:extLst xmlns:a="http://schemas.openxmlformats.org/drawingml/2006/main">
              <a:ext uri="{FF2B5EF4-FFF2-40B4-BE49-F238E27FC236}">
                <a16:creationId xmlns:a16="http://schemas.microsoft.com/office/drawing/2014/main" id="{91F0A0E6-A8F1-14A3-925F-656C03B9A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873867" y="5345067"/>
            <a:ext cx="673144" cy="388157"/>
          </a:xfrm>
          <a:custGeom xmlns:a="http://schemas.openxmlformats.org/drawingml/2006/main">
            <a:rect l="l" t="t" r="r" b="b"/>
            <a:pathLst>
              <a:path w="19848" h="11445">
                <a:moveTo>
                  <a:pt x="19094" y="0"/>
                </a:moveTo>
                <a:cubicBezTo>
                  <a:pt x="18262" y="0"/>
                  <a:pt x="1916" y="10122"/>
                  <a:pt x="0" y="11311"/>
                </a:cubicBezTo>
                <a:cubicBezTo>
                  <a:pt x="42" y="11305"/>
                  <a:pt x="86" y="11302"/>
                  <a:pt x="133" y="11302"/>
                </a:cubicBezTo>
                <a:cubicBezTo>
                  <a:pt x="353" y="11302"/>
                  <a:pt x="632" y="11362"/>
                  <a:pt x="934" y="11444"/>
                </a:cubicBezTo>
                <a:cubicBezTo>
                  <a:pt x="1268" y="11244"/>
                  <a:pt x="19114" y="1137"/>
                  <a:pt x="19448" y="1004"/>
                </a:cubicBezTo>
                <a:cubicBezTo>
                  <a:pt x="19514" y="970"/>
                  <a:pt x="19648" y="970"/>
                  <a:pt x="19848" y="970"/>
                </a:cubicBezTo>
                <a:cubicBezTo>
                  <a:pt x="19848" y="970"/>
                  <a:pt x="19314" y="103"/>
                  <a:pt x="19114" y="3"/>
                </a:cubicBezTo>
                <a:cubicBezTo>
                  <a:pt x="19109" y="1"/>
                  <a:pt x="19102" y="0"/>
                  <a:pt x="19094" y="0"/>
                </a:cubicBezTo>
                <a:close/>
              </a:path>
            </a:pathLst>
          </a:custGeom>
          <a:solidFill xmlns:a="http://schemas.openxmlformats.org/drawingml/2006/main">
            <a:schemeClr val="accent5"/>
          </a:solidFill>
          <a:ln xmlns:a="http://schemas.openxmlformats.org/drawingml/2006/main" w="19050" cmpd="sng">
            <a:solidFill>
              <a:schemeClr val="dk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922;p56">
            <a:extLst xmlns:a="http://schemas.openxmlformats.org/drawingml/2006/main">
              <a:ext uri="{FF2B5EF4-FFF2-40B4-BE49-F238E27FC236}">
                <a16:creationId xmlns:a16="http://schemas.microsoft.com/office/drawing/2014/main" id="{33FC5F88-0D96-3C8D-48D3-2D4518E54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864812" y="5727526"/>
            <a:ext cx="393719" cy="1010294"/>
          </a:xfrm>
          <a:custGeom xmlns:a="http://schemas.openxmlformats.org/drawingml/2006/main">
            <a:rect l="l" t="t" r="r" b="b"/>
            <a:pathLst>
              <a:path w="11609" h="29789">
                <a:moveTo>
                  <a:pt x="267" y="1"/>
                </a:moveTo>
                <a:cubicBezTo>
                  <a:pt x="167" y="67"/>
                  <a:pt x="101" y="134"/>
                  <a:pt x="101" y="134"/>
                </a:cubicBezTo>
                <a:cubicBezTo>
                  <a:pt x="0" y="634"/>
                  <a:pt x="8206" y="28654"/>
                  <a:pt x="8573" y="29021"/>
                </a:cubicBezTo>
                <a:cubicBezTo>
                  <a:pt x="8940" y="29388"/>
                  <a:pt x="11042" y="29755"/>
                  <a:pt x="11609" y="29789"/>
                </a:cubicBezTo>
                <a:lnTo>
                  <a:pt x="2502" y="401"/>
                </a:lnTo>
                <a:cubicBezTo>
                  <a:pt x="2169" y="368"/>
                  <a:pt x="1668" y="234"/>
                  <a:pt x="1201" y="134"/>
                </a:cubicBezTo>
                <a:cubicBezTo>
                  <a:pt x="834" y="34"/>
                  <a:pt x="501" y="1"/>
                  <a:pt x="267" y="1"/>
                </a:cubicBezTo>
                <a:close/>
              </a:path>
            </a:pathLst>
          </a:custGeom>
          <a:solidFill xmlns:a="http://schemas.openxmlformats.org/drawingml/2006/main">
            <a:schemeClr val="accent5"/>
          </a:solidFill>
          <a:ln xmlns:a="http://schemas.openxmlformats.org/drawingml/2006/main" w="19050" cmpd="sng">
            <a:solidFill>
              <a:schemeClr val="dk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923;p56">
            <a:extLst xmlns:a="http://schemas.openxmlformats.org/drawingml/2006/main">
              <a:ext uri="{FF2B5EF4-FFF2-40B4-BE49-F238E27FC236}">
                <a16:creationId xmlns:a16="http://schemas.microsoft.com/office/drawing/2014/main" id="{4A6D1926-CE4C-6C5D-A774-39FA90D24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949667" y="5698122"/>
            <a:ext cx="391446" cy="1040817"/>
          </a:xfrm>
          <a:custGeom xmlns:a="http://schemas.openxmlformats.org/drawingml/2006/main">
            <a:rect l="l" t="t" r="r" b="b"/>
            <a:pathLst>
              <a:path w="11542" h="30689">
                <a:moveTo>
                  <a:pt x="2669" y="0"/>
                </a:moveTo>
                <a:cubicBezTo>
                  <a:pt x="1268" y="734"/>
                  <a:pt x="367" y="1235"/>
                  <a:pt x="267" y="1268"/>
                </a:cubicBezTo>
                <a:cubicBezTo>
                  <a:pt x="250" y="1301"/>
                  <a:pt x="209" y="1318"/>
                  <a:pt x="159" y="1318"/>
                </a:cubicBezTo>
                <a:cubicBezTo>
                  <a:pt x="109" y="1318"/>
                  <a:pt x="50" y="1301"/>
                  <a:pt x="0" y="1268"/>
                </a:cubicBezTo>
                <a:lnTo>
                  <a:pt x="0" y="1268"/>
                </a:lnTo>
                <a:lnTo>
                  <a:pt x="9107" y="30689"/>
                </a:lnTo>
                <a:cubicBezTo>
                  <a:pt x="9240" y="30689"/>
                  <a:pt x="10174" y="30222"/>
                  <a:pt x="11542" y="29521"/>
                </a:cubicBezTo>
                <a:lnTo>
                  <a:pt x="2669" y="0"/>
                </a:lnTo>
                <a:close/>
              </a:path>
            </a:pathLst>
          </a:custGeom>
          <a:solidFill xmlns:a="http://schemas.openxmlformats.org/drawingml/2006/main">
            <a:schemeClr val="accent5"/>
          </a:solidFill>
          <a:ln xmlns:a="http://schemas.openxmlformats.org/drawingml/2006/main" w="19050" cmpd="sng">
            <a:solidFill>
              <a:schemeClr val="dk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924;p56">
            <a:extLst xmlns:a="http://schemas.openxmlformats.org/drawingml/2006/main">
              <a:ext uri="{FF2B5EF4-FFF2-40B4-BE49-F238E27FC236}">
                <a16:creationId xmlns:a16="http://schemas.microsoft.com/office/drawing/2014/main" id="{18AE5393-AD0C-A0F1-E507-975A16733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040152" y="5383730"/>
            <a:ext cx="948093" cy="1316750"/>
          </a:xfrm>
          <a:custGeom xmlns:a="http://schemas.openxmlformats.org/drawingml/2006/main">
            <a:rect l="l" t="t" r="r" b="b"/>
            <a:pathLst>
              <a:path w="27955" h="38825">
                <a:moveTo>
                  <a:pt x="18296" y="1"/>
                </a:moveTo>
                <a:cubicBezTo>
                  <a:pt x="18112" y="1"/>
                  <a:pt x="17797" y="72"/>
                  <a:pt x="17413" y="264"/>
                </a:cubicBezTo>
                <a:cubicBezTo>
                  <a:pt x="14211" y="1398"/>
                  <a:pt x="4537" y="6802"/>
                  <a:pt x="1" y="9304"/>
                </a:cubicBezTo>
                <a:lnTo>
                  <a:pt x="8874" y="38825"/>
                </a:lnTo>
                <a:cubicBezTo>
                  <a:pt x="14378" y="35956"/>
                  <a:pt x="27387" y="28651"/>
                  <a:pt x="27621" y="27884"/>
                </a:cubicBezTo>
                <a:cubicBezTo>
                  <a:pt x="27954" y="26983"/>
                  <a:pt x="19448" y="731"/>
                  <a:pt x="18447" y="30"/>
                </a:cubicBezTo>
                <a:cubicBezTo>
                  <a:pt x="18419" y="12"/>
                  <a:pt x="18367" y="1"/>
                  <a:pt x="18296" y="1"/>
                </a:cubicBezTo>
                <a:close/>
              </a:path>
            </a:pathLst>
          </a:custGeom>
          <a:solidFill xmlns:a="http://schemas.openxmlformats.org/drawingml/2006/main">
            <a:schemeClr val="accent4"/>
          </a:solidFill>
          <a:ln xmlns:a="http://schemas.openxmlformats.org/drawingml/2006/main" w="19050" cmpd="sng">
            <a:solidFill>
              <a:schemeClr val="dk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925;p56">
            <a:extLst xmlns:a="http://schemas.openxmlformats.org/drawingml/2006/main">
              <a:ext uri="{FF2B5EF4-FFF2-40B4-BE49-F238E27FC236}">
                <a16:creationId xmlns:a16="http://schemas.microsoft.com/office/drawing/2014/main" id="{6097DA47-F566-8D21-4A8C-6A63C30BC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405586" y="6144376"/>
            <a:ext cx="59995" cy="55552"/>
          </a:xfrm>
          <a:custGeom xmlns:a="http://schemas.openxmlformats.org/drawingml/2006/main">
            <a:rect l="l" t="t" r="r" b="b"/>
            <a:pathLst>
              <a:path w="1769" h="1638">
                <a:moveTo>
                  <a:pt x="845" y="1"/>
                </a:moveTo>
                <a:cubicBezTo>
                  <a:pt x="469" y="1"/>
                  <a:pt x="130" y="308"/>
                  <a:pt x="100" y="719"/>
                </a:cubicBezTo>
                <a:cubicBezTo>
                  <a:pt x="0" y="1186"/>
                  <a:pt x="334" y="1586"/>
                  <a:pt x="801" y="1620"/>
                </a:cubicBezTo>
                <a:cubicBezTo>
                  <a:pt x="857" y="1632"/>
                  <a:pt x="912" y="1637"/>
                  <a:pt x="966" y="1637"/>
                </a:cubicBezTo>
                <a:cubicBezTo>
                  <a:pt x="1359" y="1637"/>
                  <a:pt x="1676" y="1330"/>
                  <a:pt x="1735" y="919"/>
                </a:cubicBezTo>
                <a:cubicBezTo>
                  <a:pt x="1768" y="452"/>
                  <a:pt x="1435" y="52"/>
                  <a:pt x="1001" y="18"/>
                </a:cubicBezTo>
                <a:cubicBezTo>
                  <a:pt x="949" y="6"/>
                  <a:pt x="896" y="1"/>
                  <a:pt x="845" y="1"/>
                </a:cubicBezTo>
                <a:close/>
              </a:path>
            </a:pathLst>
          </a:custGeom>
          <a:solidFill xmlns:a="http://schemas.openxmlformats.org/drawingml/2006/main">
            <a:schemeClr val="lt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926;p56">
            <a:extLst xmlns:a="http://schemas.openxmlformats.org/drawingml/2006/main">
              <a:ext uri="{FF2B5EF4-FFF2-40B4-BE49-F238E27FC236}">
                <a16:creationId xmlns:a16="http://schemas.microsoft.com/office/drawing/2014/main" id="{C8950C39-29F0-ACB1-F8AE-86129BC86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652216" y="6033813"/>
            <a:ext cx="58842" cy="56061"/>
          </a:xfrm>
          <a:custGeom xmlns:a="http://schemas.openxmlformats.org/drawingml/2006/main">
            <a:rect l="l" t="t" r="r" b="b"/>
            <a:pathLst>
              <a:path w="1735" h="1653">
                <a:moveTo>
                  <a:pt x="882" y="1"/>
                </a:moveTo>
                <a:cubicBezTo>
                  <a:pt x="467" y="1"/>
                  <a:pt x="128" y="314"/>
                  <a:pt x="67" y="710"/>
                </a:cubicBezTo>
                <a:cubicBezTo>
                  <a:pt x="0" y="1177"/>
                  <a:pt x="334" y="1611"/>
                  <a:pt x="801" y="1644"/>
                </a:cubicBezTo>
                <a:cubicBezTo>
                  <a:pt x="838" y="1650"/>
                  <a:pt x="875" y="1652"/>
                  <a:pt x="912" y="1652"/>
                </a:cubicBezTo>
                <a:cubicBezTo>
                  <a:pt x="1306" y="1652"/>
                  <a:pt x="1671" y="1340"/>
                  <a:pt x="1701" y="943"/>
                </a:cubicBezTo>
                <a:cubicBezTo>
                  <a:pt x="1735" y="476"/>
                  <a:pt x="1401" y="43"/>
                  <a:pt x="1001" y="9"/>
                </a:cubicBezTo>
                <a:cubicBezTo>
                  <a:pt x="961" y="4"/>
                  <a:pt x="921" y="1"/>
                  <a:pt x="882" y="1"/>
                </a:cubicBezTo>
                <a:close/>
              </a:path>
            </a:pathLst>
          </a:custGeom>
          <a:solidFill xmlns:a="http://schemas.openxmlformats.org/drawingml/2006/main">
            <a:schemeClr val="lt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927;p56">
            <a:extLst xmlns:a="http://schemas.openxmlformats.org/drawingml/2006/main">
              <a:ext uri="{FF2B5EF4-FFF2-40B4-BE49-F238E27FC236}">
                <a16:creationId xmlns:a16="http://schemas.microsoft.com/office/drawing/2014/main" id="{2C0DF467-8462-1F58-3F4B-749132CA9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540195" y="6168048"/>
            <a:ext cx="90553" cy="44360"/>
          </a:xfrm>
          <a:custGeom xmlns:a="http://schemas.openxmlformats.org/drawingml/2006/main">
            <a:rect l="l" t="t" r="r" b="b"/>
            <a:pathLst>
              <a:path w="2670" h="1308">
                <a:moveTo>
                  <a:pt x="1" y="1222"/>
                </a:moveTo>
                <a:cubicBezTo>
                  <a:pt x="1" y="1223"/>
                  <a:pt x="1" y="1223"/>
                  <a:pt x="1" y="1223"/>
                </a:cubicBezTo>
                <a:cubicBezTo>
                  <a:pt x="2" y="1223"/>
                  <a:pt x="2" y="1223"/>
                  <a:pt x="3" y="1222"/>
                </a:cubicBezTo>
                <a:lnTo>
                  <a:pt x="3" y="1222"/>
                </a:lnTo>
                <a:cubicBezTo>
                  <a:pt x="2" y="1222"/>
                  <a:pt x="1" y="1222"/>
                  <a:pt x="1" y="1222"/>
                </a:cubicBezTo>
                <a:close/>
                <a:moveTo>
                  <a:pt x="2157" y="1"/>
                </a:moveTo>
                <a:cubicBezTo>
                  <a:pt x="1912" y="1"/>
                  <a:pt x="1588" y="50"/>
                  <a:pt x="1202" y="221"/>
                </a:cubicBezTo>
                <a:cubicBezTo>
                  <a:pt x="344" y="634"/>
                  <a:pt x="31" y="1198"/>
                  <a:pt x="3" y="1222"/>
                </a:cubicBezTo>
                <a:lnTo>
                  <a:pt x="3" y="1222"/>
                </a:lnTo>
                <a:cubicBezTo>
                  <a:pt x="202" y="1275"/>
                  <a:pt x="423" y="1307"/>
                  <a:pt x="648" y="1307"/>
                </a:cubicBezTo>
                <a:cubicBezTo>
                  <a:pt x="987" y="1307"/>
                  <a:pt x="1335" y="1235"/>
                  <a:pt x="1635" y="1055"/>
                </a:cubicBezTo>
                <a:cubicBezTo>
                  <a:pt x="2102" y="855"/>
                  <a:pt x="2436" y="488"/>
                  <a:pt x="2669" y="88"/>
                </a:cubicBezTo>
                <a:cubicBezTo>
                  <a:pt x="2669" y="88"/>
                  <a:pt x="2484" y="1"/>
                  <a:pt x="2157" y="1"/>
                </a:cubicBezTo>
                <a:close/>
              </a:path>
            </a:pathLst>
          </a:custGeom>
          <a:solidFill xmlns:a="http://schemas.openxmlformats.org/drawingml/2006/main">
            <a:schemeClr val="accent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928;p56">
            <a:extLst xmlns:a="http://schemas.openxmlformats.org/drawingml/2006/main">
              <a:ext uri="{FF2B5EF4-FFF2-40B4-BE49-F238E27FC236}">
                <a16:creationId xmlns:a16="http://schemas.microsoft.com/office/drawing/2014/main" id="{C6C1C7B1-9F36-2EA7-59A8-9D0FBD8EA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498344" y="6112563"/>
            <a:ext cx="149361" cy="98082"/>
          </a:xfrm>
          <a:custGeom xmlns:a="http://schemas.openxmlformats.org/drawingml/2006/main">
            <a:rect l="l" t="t" r="r" b="b"/>
            <a:pathLst>
              <a:path w="4404" h="2892">
                <a:moveTo>
                  <a:pt x="3700" y="1"/>
                </a:moveTo>
                <a:cubicBezTo>
                  <a:pt x="3168" y="1"/>
                  <a:pt x="2875" y="1052"/>
                  <a:pt x="2102" y="1190"/>
                </a:cubicBezTo>
                <a:cubicBezTo>
                  <a:pt x="1201" y="1357"/>
                  <a:pt x="234" y="1023"/>
                  <a:pt x="67" y="1724"/>
                </a:cubicBezTo>
                <a:cubicBezTo>
                  <a:pt x="0" y="2291"/>
                  <a:pt x="534" y="2724"/>
                  <a:pt x="1235" y="2891"/>
                </a:cubicBezTo>
                <a:cubicBezTo>
                  <a:pt x="1235" y="2891"/>
                  <a:pt x="1568" y="2291"/>
                  <a:pt x="2436" y="1857"/>
                </a:cubicBezTo>
                <a:cubicBezTo>
                  <a:pt x="2806" y="1665"/>
                  <a:pt x="3121" y="1608"/>
                  <a:pt x="3362" y="1608"/>
                </a:cubicBezTo>
                <a:cubicBezTo>
                  <a:pt x="3707" y="1608"/>
                  <a:pt x="3903" y="1724"/>
                  <a:pt x="3903" y="1724"/>
                </a:cubicBezTo>
                <a:cubicBezTo>
                  <a:pt x="4337" y="1057"/>
                  <a:pt x="4404" y="356"/>
                  <a:pt x="4070" y="156"/>
                </a:cubicBezTo>
                <a:cubicBezTo>
                  <a:pt x="3932" y="46"/>
                  <a:pt x="3810" y="1"/>
                  <a:pt x="3700" y="1"/>
                </a:cubicBezTo>
                <a:close/>
              </a:path>
            </a:pathLst>
          </a:custGeom>
          <a:solidFill xmlns:a="http://schemas.openxmlformats.org/drawingml/2006/main">
            <a:schemeClr val="lt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929;p56">
            <a:extLst xmlns:a="http://schemas.openxmlformats.org/drawingml/2006/main">
              <a:ext uri="{FF2B5EF4-FFF2-40B4-BE49-F238E27FC236}">
                <a16:creationId xmlns:a16="http://schemas.microsoft.com/office/drawing/2014/main" id="{34D7ED84-15AC-D924-DF0F-6A3F53531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373910" y="6219667"/>
            <a:ext cx="124468" cy="124468"/>
          </a:xfrm>
          <a:custGeom xmlns:a="http://schemas.openxmlformats.org/drawingml/2006/main">
            <a:rect l="l" t="t" r="r" b="b"/>
            <a:pathLst>
              <a:path w="3670" h="3670">
                <a:moveTo>
                  <a:pt x="1835" y="0"/>
                </a:moveTo>
                <a:cubicBezTo>
                  <a:pt x="834" y="0"/>
                  <a:pt x="0" y="834"/>
                  <a:pt x="0" y="1835"/>
                </a:cubicBezTo>
                <a:cubicBezTo>
                  <a:pt x="0" y="2835"/>
                  <a:pt x="834" y="3669"/>
                  <a:pt x="1835" y="3669"/>
                </a:cubicBezTo>
                <a:cubicBezTo>
                  <a:pt x="2836" y="3669"/>
                  <a:pt x="3669" y="2835"/>
                  <a:pt x="3669" y="1835"/>
                </a:cubicBezTo>
                <a:cubicBezTo>
                  <a:pt x="3669" y="834"/>
                  <a:pt x="2836" y="0"/>
                  <a:pt x="1835" y="0"/>
                </a:cubicBezTo>
                <a:close/>
              </a:path>
            </a:pathLst>
          </a:custGeom>
          <a:solidFill xmlns:a="http://schemas.openxmlformats.org/drawingml/2006/main">
            <a:schemeClr val="accent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930;p56">
            <a:extLst xmlns:a="http://schemas.openxmlformats.org/drawingml/2006/main">
              <a:ext uri="{FF2B5EF4-FFF2-40B4-BE49-F238E27FC236}">
                <a16:creationId xmlns:a16="http://schemas.microsoft.com/office/drawing/2014/main" id="{4507B38D-9F26-5F61-5219-0C5CE2BC2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691795" y="6081633"/>
            <a:ext cx="124468" cy="124468"/>
          </a:xfrm>
          <a:custGeom xmlns:a="http://schemas.openxmlformats.org/drawingml/2006/main">
            <a:rect l="l" t="t" r="r" b="b"/>
            <a:pathLst>
              <a:path w="3670" h="3670">
                <a:moveTo>
                  <a:pt x="1835" y="0"/>
                </a:moveTo>
                <a:cubicBezTo>
                  <a:pt x="801" y="0"/>
                  <a:pt x="1" y="834"/>
                  <a:pt x="1" y="1835"/>
                </a:cubicBezTo>
                <a:cubicBezTo>
                  <a:pt x="1" y="2869"/>
                  <a:pt x="801" y="3670"/>
                  <a:pt x="1835" y="3670"/>
                </a:cubicBezTo>
                <a:cubicBezTo>
                  <a:pt x="2836" y="3670"/>
                  <a:pt x="3670" y="2869"/>
                  <a:pt x="3670" y="1835"/>
                </a:cubicBezTo>
                <a:cubicBezTo>
                  <a:pt x="3670" y="834"/>
                  <a:pt x="2836" y="0"/>
                  <a:pt x="1835" y="0"/>
                </a:cubicBezTo>
                <a:close/>
              </a:path>
            </a:pathLst>
          </a:custGeom>
          <a:solidFill xmlns:a="http://schemas.openxmlformats.org/drawingml/2006/main">
            <a:schemeClr val="accent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Rounded Rectangle 37">
            <a:extLst xmlns:a="http://schemas.openxmlformats.org/drawingml/2006/main">
              <a:ext uri="{FF2B5EF4-FFF2-40B4-BE49-F238E27FC236}">
                <a16:creationId xmlns:a16="http://schemas.microsoft.com/office/drawing/2014/main" id="{8A1D3959-C30B-2732-FF2E-30CAA62C2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8122" y="2515039"/>
            <a:ext cx="1774372" cy="1042307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39" name="Rectangle 38">
            <a:extLst xmlns:a="http://schemas.openxmlformats.org/drawingml/2006/main">
              <a:ext uri="{FF2B5EF4-FFF2-40B4-BE49-F238E27FC236}">
                <a16:creationId xmlns:a16="http://schemas.microsoft.com/office/drawing/2014/main" id="{066E9E6E-1AF2-7580-D24D-8567B6621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6153" y="2765721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Name</a:t>
            </a:r>
            <a:endParaRPr sz="1950" b="1">
              <a:solidFill>
                <a:srgbClr val="11182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0" name="Rounded Rectangle 39">
            <a:extLst xmlns:a="http://schemas.openxmlformats.org/drawingml/2006/main">
              <a:ext uri="{FF2B5EF4-FFF2-40B4-BE49-F238E27FC236}">
                <a16:creationId xmlns:a16="http://schemas.microsoft.com/office/drawing/2014/main" id="{508AF550-7C25-3026-B4D2-A27B13224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9902" y="2514117"/>
            <a:ext cx="1774372" cy="1042307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41" name="Rounded Rectangle 40">
            <a:extLst xmlns:a="http://schemas.openxmlformats.org/drawingml/2006/main">
              <a:ext uri="{FF2B5EF4-FFF2-40B4-BE49-F238E27FC236}">
                <a16:creationId xmlns:a16="http://schemas.microsoft.com/office/drawing/2014/main" id="{21D2BABD-85B0-2106-EF43-39D95D588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1974" y="2513748"/>
            <a:ext cx="1774372" cy="1042307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42" name="Rounded Rectangle 41">
            <a:extLst xmlns:a="http://schemas.openxmlformats.org/drawingml/2006/main">
              <a:ext uri="{FF2B5EF4-FFF2-40B4-BE49-F238E27FC236}">
                <a16:creationId xmlns:a16="http://schemas.microsoft.com/office/drawing/2014/main" id="{ED8AC59E-1EA9-D531-7B2F-628999E92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8122" y="4079853"/>
            <a:ext cx="1774372" cy="1042307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43" name="Rounded Rectangle 42">
            <a:extLst xmlns:a="http://schemas.openxmlformats.org/drawingml/2006/main">
              <a:ext uri="{FF2B5EF4-FFF2-40B4-BE49-F238E27FC236}">
                <a16:creationId xmlns:a16="http://schemas.microsoft.com/office/drawing/2014/main" id="{1A8E79D0-388B-281C-EAE8-B0CA96F02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9316" y="4023452"/>
            <a:ext cx="1774372" cy="1042307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44" name="Rounded Rectangle 43">
            <a:extLst xmlns:a="http://schemas.openxmlformats.org/drawingml/2006/main">
              <a:ext uri="{FF2B5EF4-FFF2-40B4-BE49-F238E27FC236}">
                <a16:creationId xmlns:a16="http://schemas.microsoft.com/office/drawing/2014/main" id="{C2A33C54-9E6A-8E01-BA50-3F2DA61B9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7579" y="4079852"/>
            <a:ext cx="1774372" cy="1042307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45" name="Rectangle 44">
            <a:extLst xmlns:a="http://schemas.openxmlformats.org/drawingml/2006/main">
              <a:ext uri="{FF2B5EF4-FFF2-40B4-BE49-F238E27FC236}">
                <a16:creationId xmlns:a16="http://schemas.microsoft.com/office/drawing/2014/main" id="{85D93320-EA40-B3E9-27C3-6B7065F07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0154" y="2878234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Hobby</a:t>
            </a:r>
            <a:endParaRPr sz="1950" b="1">
              <a:solidFill>
                <a:srgbClr val="11182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6" name="Rectangle 45">
            <a:extLst xmlns:a="http://schemas.openxmlformats.org/drawingml/2006/main">
              <a:ext uri="{FF2B5EF4-FFF2-40B4-BE49-F238E27FC236}">
                <a16:creationId xmlns:a16="http://schemas.microsoft.com/office/drawing/2014/main" id="{639A1031-C553-2891-54DE-30DBD5960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873976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Place</a:t>
            </a:r>
            <a:endParaRPr sz="1950" b="1">
              <a:solidFill>
                <a:srgbClr val="11182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7" name="Rectangle 46">
            <a:extLst xmlns:a="http://schemas.openxmlformats.org/drawingml/2006/main">
              <a:ext uri="{FF2B5EF4-FFF2-40B4-BE49-F238E27FC236}">
                <a16:creationId xmlns:a16="http://schemas.microsoft.com/office/drawing/2014/main" id="{B4F1F563-0D93-4BD6-9F49-A22DF73F9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1032" y="4396245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Cartoon</a:t>
            </a:r>
            <a:endParaRPr sz="1950" b="1">
              <a:solidFill>
                <a:srgbClr val="11182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" name="Rectangle 47">
            <a:extLst xmlns:a="http://schemas.openxmlformats.org/drawingml/2006/main">
              <a:ext uri="{FF2B5EF4-FFF2-40B4-BE49-F238E27FC236}">
                <a16:creationId xmlns:a16="http://schemas.microsoft.com/office/drawing/2014/main" id="{0EF1F0AD-82DD-AEBB-EF34-92E9F05C9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8374" y="4339832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Object</a:t>
            </a:r>
            <a:endParaRPr sz="1950" b="1">
              <a:solidFill>
                <a:srgbClr val="11182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" name="Rectangle 48">
            <a:extLst xmlns:a="http://schemas.openxmlformats.org/drawingml/2006/main">
              <a:ext uri="{FF2B5EF4-FFF2-40B4-BE49-F238E27FC236}">
                <a16:creationId xmlns:a16="http://schemas.microsoft.com/office/drawing/2014/main" id="{42886035-D989-CA88-82B7-ABF903115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7459" y="4396245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Book</a:t>
            </a:r>
            <a:endParaRPr sz="1950" b="1">
              <a:solidFill>
                <a:srgbClr val="111827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5264107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842A4327-C646-1021-8DCA-0F3D5CC5F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781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EFBCBE0-4EEA-C391-78D9-4C6054896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714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67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B2B10438-DD99-98CD-B1D3-EAD6CBBE7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695450"/>
            <a:ext cx="7620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3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Getting to Know </a:t>
            </a:r>
            <a:r>
              <a:rPr sz="4350" b="1">
                <a:solidFill>
                  <a:srgbClr val="FF0000"/>
                </a:solidFill>
                <a:latin typeface="Arial"/>
                <a:ea typeface="Arial"/>
                <a:cs typeface="Arial"/>
              </a:rPr>
              <a:t>You</a:t>
            </a:r>
            <a:endParaRPr sz="4350" b="1">
              <a:solidFill>
                <a:srgbClr val="FF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83CBE7A7-8DC1-06E8-589E-CC7A27B30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6157" y="3833652"/>
            <a:ext cx="10477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B066AD3-5266-9636-A1C2-7D0DDDA5F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61912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Slide 3</a:t>
            </a:r>
          </a:p>
        </p:txBody>
      </p:sp>
      <p:sp>
        <p:nvSpPr>
          <p:cNvPr id="10" name="Google Shape;932;p56">
            <a:extLst xmlns:a="http://schemas.openxmlformats.org/drawingml/2006/main">
              <a:ext uri="{FF2B5EF4-FFF2-40B4-BE49-F238E27FC236}">
                <a16:creationId xmlns:a16="http://schemas.microsoft.com/office/drawing/2014/main" id="{FD2FCF47-AA31-64AC-ED02-9B865ACA0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0854762" y="2174682"/>
            <a:ext cx="187731" cy="153773"/>
          </a:xfrm>
          <a:custGeom xmlns:a="http://schemas.openxmlformats.org/drawingml/2006/main">
            <a:rect l="l" t="t" r="r" b="b"/>
            <a:pathLst>
              <a:path w="6739" h="5520">
                <a:moveTo>
                  <a:pt x="1" y="1"/>
                </a:moveTo>
                <a:cubicBezTo>
                  <a:pt x="501" y="2936"/>
                  <a:pt x="1001" y="5304"/>
                  <a:pt x="1335" y="5471"/>
                </a:cubicBezTo>
                <a:cubicBezTo>
                  <a:pt x="1390" y="5504"/>
                  <a:pt x="1463" y="5520"/>
                  <a:pt x="1550" y="5520"/>
                </a:cubicBezTo>
                <a:cubicBezTo>
                  <a:pt x="2355" y="5520"/>
                  <a:pt x="4452" y="4187"/>
                  <a:pt x="6739" y="2502"/>
                </a:cubicBezTo>
                <a:cubicBezTo>
                  <a:pt x="3036" y="2169"/>
                  <a:pt x="67" y="1"/>
                  <a:pt x="67" y="1"/>
                </a:cubicBezTo>
                <a:close/>
              </a:path>
            </a:pathLst>
          </a:custGeom>
          <a:solidFill xmlns:a="http://schemas.openxmlformats.org/drawingml/2006/main">
            <a:schemeClr val="lt1"/>
          </a:solidFill>
          <a:ln xmlns:a="http://schemas.openxmlformats.org/drawingml/2006/main" w="19050" cmpd="sng">
            <a:solidFill>
              <a:schemeClr val="dk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933;p56">
            <a:extLst xmlns:a="http://schemas.openxmlformats.org/drawingml/2006/main">
              <a:ext uri="{FF2B5EF4-FFF2-40B4-BE49-F238E27FC236}">
                <a16:creationId xmlns:a16="http://schemas.microsoft.com/office/drawing/2014/main" id="{908373D2-1677-451A-A11B-A600FF9FB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1156766" y="719545"/>
            <a:ext cx="539934" cy="364236"/>
          </a:xfrm>
          <a:custGeom xmlns:a="http://schemas.openxmlformats.org/drawingml/2006/main">
            <a:rect l="l" t="t" r="r" b="b"/>
            <a:pathLst>
              <a:path w="19382" h="13075">
                <a:moveTo>
                  <a:pt x="7131" y="0"/>
                </a:moveTo>
                <a:cubicBezTo>
                  <a:pt x="5649" y="0"/>
                  <a:pt x="4359" y="267"/>
                  <a:pt x="3503" y="865"/>
                </a:cubicBezTo>
                <a:cubicBezTo>
                  <a:pt x="2669" y="1466"/>
                  <a:pt x="1402" y="3901"/>
                  <a:pt x="1" y="7370"/>
                </a:cubicBezTo>
                <a:cubicBezTo>
                  <a:pt x="1" y="7370"/>
                  <a:pt x="5204" y="10839"/>
                  <a:pt x="17280" y="13074"/>
                </a:cubicBezTo>
                <a:cubicBezTo>
                  <a:pt x="18614" y="9038"/>
                  <a:pt x="19381" y="6169"/>
                  <a:pt x="19114" y="5535"/>
                </a:cubicBezTo>
                <a:cubicBezTo>
                  <a:pt x="17812" y="2429"/>
                  <a:pt x="11599" y="0"/>
                  <a:pt x="7131" y="0"/>
                </a:cubicBezTo>
                <a:close/>
              </a:path>
            </a:pathLst>
          </a:custGeom>
          <a:solidFill xmlns:a="http://schemas.openxmlformats.org/drawingml/2006/main">
            <a:schemeClr val="accent1"/>
          </a:solidFill>
          <a:ln xmlns:a="http://schemas.openxmlformats.org/drawingml/2006/main" w="19050" cmpd="sng">
            <a:solidFill>
              <a:schemeClr val="dk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934;p56">
            <a:extLst xmlns:a="http://schemas.openxmlformats.org/drawingml/2006/main">
              <a:ext uri="{FF2B5EF4-FFF2-40B4-BE49-F238E27FC236}">
                <a16:creationId xmlns:a16="http://schemas.microsoft.com/office/drawing/2014/main" id="{2E31B7BB-C0F1-8448-E09B-F350CBDD9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1135399" y="924827"/>
            <a:ext cx="502744" cy="216564"/>
          </a:xfrm>
          <a:custGeom xmlns:a="http://schemas.openxmlformats.org/drawingml/2006/main">
            <a:rect l="l" t="t" r="r" b="b"/>
            <a:pathLst>
              <a:path w="18047" h="7774">
                <a:moveTo>
                  <a:pt x="767" y="1"/>
                </a:moveTo>
                <a:lnTo>
                  <a:pt x="767" y="1"/>
                </a:lnTo>
                <a:cubicBezTo>
                  <a:pt x="767" y="1"/>
                  <a:pt x="767" y="1"/>
                  <a:pt x="768" y="1"/>
                </a:cubicBezTo>
                <a:lnTo>
                  <a:pt x="768" y="1"/>
                </a:lnTo>
                <a:cubicBezTo>
                  <a:pt x="768" y="1"/>
                  <a:pt x="768" y="1"/>
                  <a:pt x="768" y="1"/>
                </a:cubicBezTo>
                <a:cubicBezTo>
                  <a:pt x="767" y="1"/>
                  <a:pt x="767" y="1"/>
                  <a:pt x="767" y="1"/>
                </a:cubicBezTo>
                <a:close/>
                <a:moveTo>
                  <a:pt x="768" y="1"/>
                </a:moveTo>
                <a:lnTo>
                  <a:pt x="768" y="1"/>
                </a:lnTo>
                <a:cubicBezTo>
                  <a:pt x="501" y="602"/>
                  <a:pt x="267" y="1202"/>
                  <a:pt x="0" y="1836"/>
                </a:cubicBezTo>
                <a:cubicBezTo>
                  <a:pt x="0" y="1836"/>
                  <a:pt x="2469" y="3837"/>
                  <a:pt x="8173" y="5705"/>
                </a:cubicBezTo>
                <a:cubicBezTo>
                  <a:pt x="13643" y="7506"/>
                  <a:pt x="17379" y="7773"/>
                  <a:pt x="17379" y="7773"/>
                </a:cubicBezTo>
                <a:cubicBezTo>
                  <a:pt x="17613" y="7039"/>
                  <a:pt x="17846" y="6372"/>
                  <a:pt x="18047" y="5705"/>
                </a:cubicBezTo>
                <a:cubicBezTo>
                  <a:pt x="6114" y="3497"/>
                  <a:pt x="826" y="50"/>
                  <a:pt x="768" y="1"/>
                </a:cubicBezTo>
                <a:close/>
              </a:path>
            </a:pathLst>
          </a:custGeom>
          <a:solidFill xmlns:a="http://schemas.openxmlformats.org/drawingml/2006/main">
            <a:schemeClr val="lt1"/>
          </a:solidFill>
          <a:ln xmlns:a="http://schemas.openxmlformats.org/drawingml/2006/main" w="19050" cmpd="sng">
            <a:solidFill>
              <a:schemeClr val="dk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935;p56">
            <a:extLst xmlns:a="http://schemas.openxmlformats.org/drawingml/2006/main">
              <a:ext uri="{FF2B5EF4-FFF2-40B4-BE49-F238E27FC236}">
                <a16:creationId xmlns:a16="http://schemas.microsoft.com/office/drawing/2014/main" id="{FFC86F37-9F00-674F-B012-C49DD67EE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1111246" y="975946"/>
            <a:ext cx="508315" cy="227707"/>
          </a:xfrm>
          <a:custGeom xmlns:a="http://schemas.openxmlformats.org/drawingml/2006/main">
            <a:rect l="l" t="t" r="r" b="b"/>
            <a:pathLst>
              <a:path w="18247" h="8174">
                <a:moveTo>
                  <a:pt x="901" y="1"/>
                </a:moveTo>
                <a:cubicBezTo>
                  <a:pt x="634" y="768"/>
                  <a:pt x="300" y="1535"/>
                  <a:pt x="0" y="2336"/>
                </a:cubicBezTo>
                <a:cubicBezTo>
                  <a:pt x="0" y="2336"/>
                  <a:pt x="3369" y="4637"/>
                  <a:pt x="8406" y="6305"/>
                </a:cubicBezTo>
                <a:cubicBezTo>
                  <a:pt x="13009" y="7806"/>
                  <a:pt x="17479" y="8173"/>
                  <a:pt x="17479" y="8173"/>
                </a:cubicBezTo>
                <a:cubicBezTo>
                  <a:pt x="17746" y="7373"/>
                  <a:pt x="18013" y="6639"/>
                  <a:pt x="18246" y="5872"/>
                </a:cubicBezTo>
                <a:cubicBezTo>
                  <a:pt x="18246" y="5872"/>
                  <a:pt x="14477" y="5638"/>
                  <a:pt x="9073" y="3870"/>
                </a:cubicBezTo>
                <a:cubicBezTo>
                  <a:pt x="3369" y="2002"/>
                  <a:pt x="901" y="1"/>
                  <a:pt x="901" y="1"/>
                </a:cubicBezTo>
                <a:close/>
              </a:path>
            </a:pathLst>
          </a:custGeom>
          <a:solidFill xmlns:a="http://schemas.openxmlformats.org/drawingml/2006/main">
            <a:schemeClr val="lt1"/>
          </a:solidFill>
          <a:ln xmlns:a="http://schemas.openxmlformats.org/drawingml/2006/main" w="19050" cmpd="sng">
            <a:solidFill>
              <a:schemeClr val="dk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936;p56">
            <a:extLst xmlns:a="http://schemas.openxmlformats.org/drawingml/2006/main">
              <a:ext uri="{FF2B5EF4-FFF2-40B4-BE49-F238E27FC236}">
                <a16:creationId xmlns:a16="http://schemas.microsoft.com/office/drawing/2014/main" id="{17266B96-22C2-4225-90D3-981F5D2E6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0825039" y="1040993"/>
            <a:ext cx="771290" cy="1018498"/>
          </a:xfrm>
          <a:custGeom xmlns:a="http://schemas.openxmlformats.org/drawingml/2006/main">
            <a:rect l="l" t="t" r="r" b="b"/>
            <a:pathLst>
              <a:path w="27687" h="36561">
                <a:moveTo>
                  <a:pt x="10141" y="1"/>
                </a:moveTo>
                <a:cubicBezTo>
                  <a:pt x="5738" y="11709"/>
                  <a:pt x="500" y="28988"/>
                  <a:pt x="100" y="30189"/>
                </a:cubicBezTo>
                <a:cubicBezTo>
                  <a:pt x="67" y="30289"/>
                  <a:pt x="0" y="30389"/>
                  <a:pt x="0" y="30523"/>
                </a:cubicBezTo>
                <a:cubicBezTo>
                  <a:pt x="247" y="30369"/>
                  <a:pt x="1432" y="29503"/>
                  <a:pt x="2137" y="29503"/>
                </a:cubicBezTo>
                <a:cubicBezTo>
                  <a:pt x="2196" y="29503"/>
                  <a:pt x="2251" y="29509"/>
                  <a:pt x="2302" y="29522"/>
                </a:cubicBezTo>
                <a:cubicBezTo>
                  <a:pt x="3436" y="29789"/>
                  <a:pt x="3669" y="31457"/>
                  <a:pt x="4103" y="31657"/>
                </a:cubicBezTo>
                <a:cubicBezTo>
                  <a:pt x="4152" y="31678"/>
                  <a:pt x="4211" y="31687"/>
                  <a:pt x="4278" y="31687"/>
                </a:cubicBezTo>
                <a:cubicBezTo>
                  <a:pt x="4774" y="31687"/>
                  <a:pt x="5723" y="31183"/>
                  <a:pt x="6473" y="31183"/>
                </a:cubicBezTo>
                <a:cubicBezTo>
                  <a:pt x="6589" y="31183"/>
                  <a:pt x="6701" y="31195"/>
                  <a:pt x="6805" y="31223"/>
                </a:cubicBezTo>
                <a:cubicBezTo>
                  <a:pt x="7806" y="31523"/>
                  <a:pt x="8106" y="33325"/>
                  <a:pt x="8473" y="33491"/>
                </a:cubicBezTo>
                <a:cubicBezTo>
                  <a:pt x="8543" y="33517"/>
                  <a:pt x="8619" y="33528"/>
                  <a:pt x="8700" y="33528"/>
                </a:cubicBezTo>
                <a:cubicBezTo>
                  <a:pt x="9239" y="33528"/>
                  <a:pt x="10012" y="33040"/>
                  <a:pt x="10698" y="33040"/>
                </a:cubicBezTo>
                <a:cubicBezTo>
                  <a:pt x="10851" y="33040"/>
                  <a:pt x="11000" y="33065"/>
                  <a:pt x="11141" y="33124"/>
                </a:cubicBezTo>
                <a:cubicBezTo>
                  <a:pt x="12142" y="33491"/>
                  <a:pt x="11842" y="35226"/>
                  <a:pt x="12476" y="35526"/>
                </a:cubicBezTo>
                <a:cubicBezTo>
                  <a:pt x="12516" y="35549"/>
                  <a:pt x="12563" y="35559"/>
                  <a:pt x="12617" y="35559"/>
                </a:cubicBezTo>
                <a:cubicBezTo>
                  <a:pt x="13055" y="35559"/>
                  <a:pt x="13919" y="34884"/>
                  <a:pt x="14589" y="34884"/>
                </a:cubicBezTo>
                <a:cubicBezTo>
                  <a:pt x="14800" y="34884"/>
                  <a:pt x="14991" y="34951"/>
                  <a:pt x="15144" y="35126"/>
                </a:cubicBezTo>
                <a:cubicBezTo>
                  <a:pt x="15344" y="35326"/>
                  <a:pt x="15611" y="36494"/>
                  <a:pt x="15511" y="36560"/>
                </a:cubicBezTo>
                <a:cubicBezTo>
                  <a:pt x="15611" y="36527"/>
                  <a:pt x="15611" y="36494"/>
                  <a:pt x="15645" y="36460"/>
                </a:cubicBezTo>
                <a:cubicBezTo>
                  <a:pt x="16479" y="35193"/>
                  <a:pt x="23417" y="18014"/>
                  <a:pt x="27687" y="5838"/>
                </a:cubicBezTo>
                <a:cubicBezTo>
                  <a:pt x="27687" y="5838"/>
                  <a:pt x="23250" y="5471"/>
                  <a:pt x="18647" y="3970"/>
                </a:cubicBezTo>
                <a:cubicBezTo>
                  <a:pt x="13610" y="2302"/>
                  <a:pt x="10241" y="1"/>
                  <a:pt x="10141" y="1"/>
                </a:cubicBezTo>
                <a:close/>
              </a:path>
            </a:pathLst>
          </a:custGeom>
          <a:solidFill xmlns:a="http://schemas.openxmlformats.org/drawingml/2006/main">
            <a:schemeClr val="accent3"/>
          </a:solidFill>
          <a:ln xmlns:a="http://schemas.openxmlformats.org/drawingml/2006/main" w="19050" cmpd="sng">
            <a:solidFill>
              <a:schemeClr val="dk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937;p56">
            <a:extLst xmlns:a="http://schemas.openxmlformats.org/drawingml/2006/main">
              <a:ext uri="{FF2B5EF4-FFF2-40B4-BE49-F238E27FC236}">
                <a16:creationId xmlns:a16="http://schemas.microsoft.com/office/drawing/2014/main" id="{9A0F0022-94F6-7202-5935-2AA84CC9F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0821306" y="1861926"/>
            <a:ext cx="439563" cy="381536"/>
          </a:xfrm>
          <a:custGeom xmlns:a="http://schemas.openxmlformats.org/drawingml/2006/main">
            <a:rect l="l" t="t" r="r" b="b"/>
            <a:pathLst>
              <a:path w="15779" h="13696">
                <a:moveTo>
                  <a:pt x="2351" y="1"/>
                </a:moveTo>
                <a:cubicBezTo>
                  <a:pt x="1690" y="1"/>
                  <a:pt x="450" y="866"/>
                  <a:pt x="234" y="1020"/>
                </a:cubicBezTo>
                <a:cubicBezTo>
                  <a:pt x="1" y="2588"/>
                  <a:pt x="568" y="7358"/>
                  <a:pt x="1202" y="11194"/>
                </a:cubicBezTo>
                <a:lnTo>
                  <a:pt x="1268" y="11194"/>
                </a:lnTo>
                <a:cubicBezTo>
                  <a:pt x="1268" y="11194"/>
                  <a:pt x="4237" y="13362"/>
                  <a:pt x="7940" y="13696"/>
                </a:cubicBezTo>
                <a:cubicBezTo>
                  <a:pt x="11209" y="11328"/>
                  <a:pt x="14878" y="8192"/>
                  <a:pt x="15712" y="7091"/>
                </a:cubicBezTo>
                <a:cubicBezTo>
                  <a:pt x="15779" y="7025"/>
                  <a:pt x="15545" y="5857"/>
                  <a:pt x="15312" y="5657"/>
                </a:cubicBezTo>
                <a:cubicBezTo>
                  <a:pt x="15158" y="5481"/>
                  <a:pt x="14968" y="5415"/>
                  <a:pt x="14759" y="5415"/>
                </a:cubicBezTo>
                <a:cubicBezTo>
                  <a:pt x="14106" y="5415"/>
                  <a:pt x="13275" y="6065"/>
                  <a:pt x="12836" y="6065"/>
                </a:cubicBezTo>
                <a:cubicBezTo>
                  <a:pt x="12774" y="6065"/>
                  <a:pt x="12721" y="6052"/>
                  <a:pt x="12676" y="6024"/>
                </a:cubicBezTo>
                <a:cubicBezTo>
                  <a:pt x="12076" y="5724"/>
                  <a:pt x="12343" y="3989"/>
                  <a:pt x="11342" y="3589"/>
                </a:cubicBezTo>
                <a:cubicBezTo>
                  <a:pt x="11212" y="3539"/>
                  <a:pt x="11076" y="3518"/>
                  <a:pt x="10935" y="3518"/>
                </a:cubicBezTo>
                <a:cubicBezTo>
                  <a:pt x="10241" y="3518"/>
                  <a:pt x="9453" y="4026"/>
                  <a:pt x="8924" y="4026"/>
                </a:cubicBezTo>
                <a:cubicBezTo>
                  <a:pt x="8846" y="4026"/>
                  <a:pt x="8773" y="4015"/>
                  <a:pt x="8707" y="3989"/>
                </a:cubicBezTo>
                <a:cubicBezTo>
                  <a:pt x="8273" y="3822"/>
                  <a:pt x="8006" y="2021"/>
                  <a:pt x="7039" y="1721"/>
                </a:cubicBezTo>
                <a:cubicBezTo>
                  <a:pt x="6931" y="1693"/>
                  <a:pt x="6816" y="1680"/>
                  <a:pt x="6696" y="1680"/>
                </a:cubicBezTo>
                <a:cubicBezTo>
                  <a:pt x="5927" y="1680"/>
                  <a:pt x="4976" y="2185"/>
                  <a:pt x="4479" y="2185"/>
                </a:cubicBezTo>
                <a:cubicBezTo>
                  <a:pt x="4412" y="2185"/>
                  <a:pt x="4353" y="2175"/>
                  <a:pt x="4304" y="2154"/>
                </a:cubicBezTo>
                <a:cubicBezTo>
                  <a:pt x="3837" y="1921"/>
                  <a:pt x="3603" y="320"/>
                  <a:pt x="2502" y="20"/>
                </a:cubicBezTo>
                <a:cubicBezTo>
                  <a:pt x="2457" y="7"/>
                  <a:pt x="2406" y="1"/>
                  <a:pt x="2351" y="1"/>
                </a:cubicBezTo>
                <a:close/>
              </a:path>
            </a:pathLst>
          </a:custGeom>
          <a:solidFill xmlns:a="http://schemas.openxmlformats.org/drawingml/2006/main">
            <a:schemeClr val="dk2"/>
          </a:solidFill>
          <a:ln xmlns:a="http://schemas.openxmlformats.org/drawingml/2006/main" w="19050" cmpd="sng">
            <a:solidFill>
              <a:schemeClr val="dk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938;p56">
            <a:extLst xmlns:a="http://schemas.openxmlformats.org/drawingml/2006/main">
              <a:ext uri="{FF2B5EF4-FFF2-40B4-BE49-F238E27FC236}">
                <a16:creationId xmlns:a16="http://schemas.microsoft.com/office/drawing/2014/main" id="{508D25BD-DE4D-5C6F-9451-43B38A059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1209166" y="1248754"/>
            <a:ext cx="270747" cy="654790"/>
          </a:xfrm>
          <a:custGeom xmlns:a="http://schemas.openxmlformats.org/drawingml/2006/main">
            <a:rect l="l" t="t" r="r" b="b"/>
            <a:pathLst>
              <a:path w="9719" h="23505">
                <a:moveTo>
                  <a:pt x="9397" y="0"/>
                </a:moveTo>
                <a:cubicBezTo>
                  <a:pt x="9336" y="0"/>
                  <a:pt x="9275" y="25"/>
                  <a:pt x="9228" y="81"/>
                </a:cubicBezTo>
                <a:cubicBezTo>
                  <a:pt x="8794" y="682"/>
                  <a:pt x="8527" y="1382"/>
                  <a:pt x="8227" y="2050"/>
                </a:cubicBezTo>
                <a:cubicBezTo>
                  <a:pt x="7960" y="2750"/>
                  <a:pt x="7660" y="3517"/>
                  <a:pt x="7393" y="4218"/>
                </a:cubicBezTo>
                <a:cubicBezTo>
                  <a:pt x="6893" y="5719"/>
                  <a:pt x="6492" y="7253"/>
                  <a:pt x="5992" y="8754"/>
                </a:cubicBezTo>
                <a:cubicBezTo>
                  <a:pt x="4958" y="11957"/>
                  <a:pt x="3357" y="14892"/>
                  <a:pt x="2022" y="17994"/>
                </a:cubicBezTo>
                <a:cubicBezTo>
                  <a:pt x="1289" y="19729"/>
                  <a:pt x="555" y="21497"/>
                  <a:pt x="21" y="23365"/>
                </a:cubicBezTo>
                <a:cubicBezTo>
                  <a:pt x="0" y="23447"/>
                  <a:pt x="56" y="23504"/>
                  <a:pt x="118" y="23504"/>
                </a:cubicBezTo>
                <a:cubicBezTo>
                  <a:pt x="156" y="23504"/>
                  <a:pt x="196" y="23482"/>
                  <a:pt x="221" y="23432"/>
                </a:cubicBezTo>
                <a:cubicBezTo>
                  <a:pt x="1856" y="20496"/>
                  <a:pt x="3056" y="17260"/>
                  <a:pt x="4624" y="14258"/>
                </a:cubicBezTo>
                <a:cubicBezTo>
                  <a:pt x="6059" y="11423"/>
                  <a:pt x="6959" y="8421"/>
                  <a:pt x="7860" y="5419"/>
                </a:cubicBezTo>
                <a:cubicBezTo>
                  <a:pt x="8127" y="4551"/>
                  <a:pt x="8360" y="3717"/>
                  <a:pt x="8694" y="2850"/>
                </a:cubicBezTo>
                <a:cubicBezTo>
                  <a:pt x="8994" y="2016"/>
                  <a:pt x="9461" y="1182"/>
                  <a:pt x="9695" y="348"/>
                </a:cubicBezTo>
                <a:cubicBezTo>
                  <a:pt x="9718" y="157"/>
                  <a:pt x="9554" y="0"/>
                  <a:pt x="9397" y="0"/>
                </a:cubicBezTo>
                <a:close/>
              </a:path>
            </a:pathLst>
          </a:custGeom>
          <a:solidFill xmlns:a="http://schemas.openxmlformats.org/drawingml/2006/main">
            <a:schemeClr val="accent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939;p56">
            <a:extLst xmlns:a="http://schemas.openxmlformats.org/drawingml/2006/main">
              <a:ext uri="{FF2B5EF4-FFF2-40B4-BE49-F238E27FC236}">
                <a16:creationId xmlns:a16="http://schemas.microsoft.com/office/drawing/2014/main" id="{C46511BA-78FC-0062-B91C-C8B2DD591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0949840" y="1140556"/>
            <a:ext cx="272000" cy="685127"/>
          </a:xfrm>
          <a:custGeom xmlns:a="http://schemas.openxmlformats.org/drawingml/2006/main">
            <a:rect l="l" t="t" r="r" b="b"/>
            <a:pathLst>
              <a:path w="9764" h="24594">
                <a:moveTo>
                  <a:pt x="9550" y="1"/>
                </a:moveTo>
                <a:cubicBezTo>
                  <a:pt x="9517" y="1"/>
                  <a:pt x="9485" y="20"/>
                  <a:pt x="9463" y="63"/>
                </a:cubicBezTo>
                <a:cubicBezTo>
                  <a:pt x="9130" y="430"/>
                  <a:pt x="8996" y="897"/>
                  <a:pt x="8830" y="1364"/>
                </a:cubicBezTo>
                <a:lnTo>
                  <a:pt x="8329" y="2831"/>
                </a:lnTo>
                <a:cubicBezTo>
                  <a:pt x="7996" y="3865"/>
                  <a:pt x="7629" y="4799"/>
                  <a:pt x="7262" y="5800"/>
                </a:cubicBezTo>
                <a:cubicBezTo>
                  <a:pt x="6461" y="7902"/>
                  <a:pt x="5627" y="9970"/>
                  <a:pt x="4793" y="12071"/>
                </a:cubicBezTo>
                <a:cubicBezTo>
                  <a:pt x="3959" y="14073"/>
                  <a:pt x="3159" y="16074"/>
                  <a:pt x="2325" y="18109"/>
                </a:cubicBezTo>
                <a:cubicBezTo>
                  <a:pt x="1491" y="20210"/>
                  <a:pt x="624" y="22245"/>
                  <a:pt x="23" y="24413"/>
                </a:cubicBezTo>
                <a:cubicBezTo>
                  <a:pt x="1" y="24527"/>
                  <a:pt x="86" y="24594"/>
                  <a:pt x="174" y="24594"/>
                </a:cubicBezTo>
                <a:cubicBezTo>
                  <a:pt x="216" y="24594"/>
                  <a:pt x="258" y="24579"/>
                  <a:pt x="290" y="24547"/>
                </a:cubicBezTo>
                <a:cubicBezTo>
                  <a:pt x="1324" y="22646"/>
                  <a:pt x="2025" y="20611"/>
                  <a:pt x="2825" y="18643"/>
                </a:cubicBezTo>
                <a:cubicBezTo>
                  <a:pt x="3659" y="16574"/>
                  <a:pt x="4460" y="14473"/>
                  <a:pt x="5260" y="12405"/>
                </a:cubicBezTo>
                <a:cubicBezTo>
                  <a:pt x="6028" y="10337"/>
                  <a:pt x="6862" y="8369"/>
                  <a:pt x="7662" y="6300"/>
                </a:cubicBezTo>
                <a:cubicBezTo>
                  <a:pt x="8029" y="5300"/>
                  <a:pt x="8463" y="4266"/>
                  <a:pt x="8796" y="3265"/>
                </a:cubicBezTo>
                <a:cubicBezTo>
                  <a:pt x="8963" y="2765"/>
                  <a:pt x="9130" y="2264"/>
                  <a:pt x="9330" y="1764"/>
                </a:cubicBezTo>
                <a:cubicBezTo>
                  <a:pt x="9497" y="1264"/>
                  <a:pt x="9764" y="730"/>
                  <a:pt x="9697" y="196"/>
                </a:cubicBezTo>
                <a:cubicBezTo>
                  <a:pt x="9697" y="83"/>
                  <a:pt x="9620" y="1"/>
                  <a:pt x="9550" y="1"/>
                </a:cubicBezTo>
                <a:close/>
              </a:path>
            </a:pathLst>
          </a:custGeom>
          <a:solidFill xmlns:a="http://schemas.openxmlformats.org/drawingml/2006/main">
            <a:schemeClr val="accent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940;p56">
            <a:extLst xmlns:a="http://schemas.openxmlformats.org/drawingml/2006/main">
              <a:ext uri="{FF2B5EF4-FFF2-40B4-BE49-F238E27FC236}">
                <a16:creationId xmlns:a16="http://schemas.microsoft.com/office/drawing/2014/main" id="{C8592A11-17CF-CECC-F260-D64E9AEC0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1069878" y="1203709"/>
            <a:ext cx="284842" cy="683929"/>
          </a:xfrm>
          <a:custGeom xmlns:a="http://schemas.openxmlformats.org/drawingml/2006/main">
            <a:rect l="l" t="t" r="r" b="b"/>
            <a:pathLst>
              <a:path w="10225" h="24551">
                <a:moveTo>
                  <a:pt x="10046" y="1"/>
                </a:moveTo>
                <a:cubicBezTo>
                  <a:pt x="9982" y="1"/>
                  <a:pt x="9912" y="30"/>
                  <a:pt x="9858" y="97"/>
                </a:cubicBezTo>
                <a:cubicBezTo>
                  <a:pt x="9357" y="798"/>
                  <a:pt x="9057" y="1698"/>
                  <a:pt x="8690" y="2499"/>
                </a:cubicBezTo>
                <a:cubicBezTo>
                  <a:pt x="8323" y="3366"/>
                  <a:pt x="7890" y="4200"/>
                  <a:pt x="7556" y="5034"/>
                </a:cubicBezTo>
                <a:cubicBezTo>
                  <a:pt x="6856" y="6702"/>
                  <a:pt x="6155" y="8337"/>
                  <a:pt x="5488" y="10004"/>
                </a:cubicBezTo>
                <a:cubicBezTo>
                  <a:pt x="4821" y="11672"/>
                  <a:pt x="4120" y="13340"/>
                  <a:pt x="3453" y="15008"/>
                </a:cubicBezTo>
                <a:cubicBezTo>
                  <a:pt x="2853" y="16509"/>
                  <a:pt x="2452" y="18010"/>
                  <a:pt x="2019" y="19545"/>
                </a:cubicBezTo>
                <a:cubicBezTo>
                  <a:pt x="1552" y="21212"/>
                  <a:pt x="1018" y="22947"/>
                  <a:pt x="51" y="24381"/>
                </a:cubicBezTo>
                <a:cubicBezTo>
                  <a:pt x="1" y="24456"/>
                  <a:pt x="82" y="24550"/>
                  <a:pt x="154" y="24550"/>
                </a:cubicBezTo>
                <a:cubicBezTo>
                  <a:pt x="178" y="24550"/>
                  <a:pt x="201" y="24540"/>
                  <a:pt x="218" y="24515"/>
                </a:cubicBezTo>
                <a:cubicBezTo>
                  <a:pt x="2186" y="22113"/>
                  <a:pt x="2553" y="18978"/>
                  <a:pt x="3620" y="16142"/>
                </a:cubicBezTo>
                <a:cubicBezTo>
                  <a:pt x="4220" y="14441"/>
                  <a:pt x="5021" y="12773"/>
                  <a:pt x="5788" y="11105"/>
                </a:cubicBezTo>
                <a:cubicBezTo>
                  <a:pt x="6522" y="9371"/>
                  <a:pt x="7289" y="7669"/>
                  <a:pt x="7990" y="5968"/>
                </a:cubicBezTo>
                <a:cubicBezTo>
                  <a:pt x="8357" y="5034"/>
                  <a:pt x="8724" y="4134"/>
                  <a:pt x="9124" y="3166"/>
                </a:cubicBezTo>
                <a:cubicBezTo>
                  <a:pt x="9491" y="2199"/>
                  <a:pt x="10058" y="1198"/>
                  <a:pt x="10225" y="164"/>
                </a:cubicBezTo>
                <a:cubicBezTo>
                  <a:pt x="10225" y="65"/>
                  <a:pt x="10142" y="1"/>
                  <a:pt x="10046" y="1"/>
                </a:cubicBezTo>
                <a:close/>
              </a:path>
            </a:pathLst>
          </a:custGeom>
          <a:solidFill xmlns:a="http://schemas.openxmlformats.org/drawingml/2006/main">
            <a:schemeClr val="accent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941;p56">
            <a:extLst xmlns:a="http://schemas.openxmlformats.org/drawingml/2006/main">
              <a:ext uri="{FF2B5EF4-FFF2-40B4-BE49-F238E27FC236}">
                <a16:creationId xmlns:a16="http://schemas.microsoft.com/office/drawing/2014/main" id="{14D26F5A-3197-0B3C-DF14-66B097450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1354718" y="770150"/>
            <a:ext cx="45625" cy="59489"/>
          </a:xfrm>
          <a:custGeom xmlns:a="http://schemas.openxmlformats.org/drawingml/2006/main">
            <a:rect l="l" t="t" r="r" b="b"/>
            <a:pathLst>
              <a:path w="1402" h="1828">
                <a:moveTo>
                  <a:pt x="501" y="0"/>
                </a:moveTo>
                <a:cubicBezTo>
                  <a:pt x="401" y="0"/>
                  <a:pt x="334" y="0"/>
                  <a:pt x="267" y="34"/>
                </a:cubicBezTo>
                <a:cubicBezTo>
                  <a:pt x="234" y="34"/>
                  <a:pt x="201" y="67"/>
                  <a:pt x="201" y="67"/>
                </a:cubicBezTo>
                <a:cubicBezTo>
                  <a:pt x="167" y="67"/>
                  <a:pt x="100" y="100"/>
                  <a:pt x="100" y="134"/>
                </a:cubicBezTo>
                <a:cubicBezTo>
                  <a:pt x="100" y="200"/>
                  <a:pt x="167" y="234"/>
                  <a:pt x="201" y="234"/>
                </a:cubicBezTo>
                <a:lnTo>
                  <a:pt x="267" y="234"/>
                </a:lnTo>
                <a:cubicBezTo>
                  <a:pt x="334" y="234"/>
                  <a:pt x="367" y="234"/>
                  <a:pt x="434" y="267"/>
                </a:cubicBezTo>
                <a:cubicBezTo>
                  <a:pt x="501" y="267"/>
                  <a:pt x="534" y="267"/>
                  <a:pt x="567" y="301"/>
                </a:cubicBezTo>
                <a:cubicBezTo>
                  <a:pt x="601" y="301"/>
                  <a:pt x="668" y="367"/>
                  <a:pt x="701" y="367"/>
                </a:cubicBezTo>
                <a:cubicBezTo>
                  <a:pt x="734" y="401"/>
                  <a:pt x="768" y="401"/>
                  <a:pt x="768" y="434"/>
                </a:cubicBezTo>
                <a:cubicBezTo>
                  <a:pt x="768" y="434"/>
                  <a:pt x="834" y="434"/>
                  <a:pt x="834" y="467"/>
                </a:cubicBezTo>
                <a:cubicBezTo>
                  <a:pt x="800" y="460"/>
                  <a:pt x="765" y="456"/>
                  <a:pt x="729" y="456"/>
                </a:cubicBezTo>
                <a:cubicBezTo>
                  <a:pt x="460" y="456"/>
                  <a:pt x="189" y="673"/>
                  <a:pt x="100" y="968"/>
                </a:cubicBezTo>
                <a:cubicBezTo>
                  <a:pt x="0" y="1368"/>
                  <a:pt x="167" y="1735"/>
                  <a:pt x="501" y="1802"/>
                </a:cubicBezTo>
                <a:cubicBezTo>
                  <a:pt x="547" y="1819"/>
                  <a:pt x="594" y="1827"/>
                  <a:pt x="643" y="1827"/>
                </a:cubicBezTo>
                <a:cubicBezTo>
                  <a:pt x="876" y="1827"/>
                  <a:pt x="1124" y="1633"/>
                  <a:pt x="1235" y="1301"/>
                </a:cubicBezTo>
                <a:cubicBezTo>
                  <a:pt x="1401" y="1001"/>
                  <a:pt x="1368" y="834"/>
                  <a:pt x="1368" y="734"/>
                </a:cubicBezTo>
                <a:cubicBezTo>
                  <a:pt x="1368" y="701"/>
                  <a:pt x="1368" y="601"/>
                  <a:pt x="1335" y="567"/>
                </a:cubicBezTo>
                <a:cubicBezTo>
                  <a:pt x="1335" y="534"/>
                  <a:pt x="1268" y="434"/>
                  <a:pt x="1268" y="401"/>
                </a:cubicBezTo>
                <a:cubicBezTo>
                  <a:pt x="1235" y="367"/>
                  <a:pt x="1201" y="267"/>
                  <a:pt x="1168" y="234"/>
                </a:cubicBezTo>
                <a:cubicBezTo>
                  <a:pt x="1101" y="200"/>
                  <a:pt x="1068" y="134"/>
                  <a:pt x="1001" y="100"/>
                </a:cubicBezTo>
                <a:cubicBezTo>
                  <a:pt x="934" y="67"/>
                  <a:pt x="868" y="67"/>
                  <a:pt x="834" y="34"/>
                </a:cubicBezTo>
                <a:cubicBezTo>
                  <a:pt x="768" y="34"/>
                  <a:pt x="701" y="0"/>
                  <a:pt x="668" y="0"/>
                </a:cubicBezTo>
                <a:close/>
              </a:path>
            </a:pathLst>
          </a:custGeom>
          <a:solidFill xmlns:a="http://schemas.openxmlformats.org/drawingml/2006/main">
            <a:schemeClr val="lt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942;p56">
            <a:extLst xmlns:a="http://schemas.openxmlformats.org/drawingml/2006/main">
              <a:ext uri="{FF2B5EF4-FFF2-40B4-BE49-F238E27FC236}">
                <a16:creationId xmlns:a16="http://schemas.microsoft.com/office/drawing/2014/main" id="{71A0D657-E1C6-7E89-878E-C58B0A5C2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1522966" y="816817"/>
            <a:ext cx="44551" cy="60497"/>
          </a:xfrm>
          <a:custGeom xmlns:a="http://schemas.openxmlformats.org/drawingml/2006/main">
            <a:rect l="l" t="t" r="r" b="b"/>
            <a:pathLst>
              <a:path w="1369" h="1859">
                <a:moveTo>
                  <a:pt x="501" y="1"/>
                </a:moveTo>
                <a:cubicBezTo>
                  <a:pt x="401" y="1"/>
                  <a:pt x="334" y="1"/>
                  <a:pt x="268" y="34"/>
                </a:cubicBezTo>
                <a:cubicBezTo>
                  <a:pt x="234" y="34"/>
                  <a:pt x="201" y="101"/>
                  <a:pt x="201" y="101"/>
                </a:cubicBezTo>
                <a:cubicBezTo>
                  <a:pt x="168" y="101"/>
                  <a:pt x="101" y="134"/>
                  <a:pt x="101" y="167"/>
                </a:cubicBezTo>
                <a:cubicBezTo>
                  <a:pt x="101" y="201"/>
                  <a:pt x="168" y="268"/>
                  <a:pt x="201" y="268"/>
                </a:cubicBezTo>
                <a:lnTo>
                  <a:pt x="268" y="268"/>
                </a:lnTo>
                <a:cubicBezTo>
                  <a:pt x="334" y="268"/>
                  <a:pt x="368" y="268"/>
                  <a:pt x="434" y="301"/>
                </a:cubicBezTo>
                <a:cubicBezTo>
                  <a:pt x="501" y="301"/>
                  <a:pt x="534" y="301"/>
                  <a:pt x="568" y="334"/>
                </a:cubicBezTo>
                <a:cubicBezTo>
                  <a:pt x="601" y="334"/>
                  <a:pt x="668" y="368"/>
                  <a:pt x="701" y="368"/>
                </a:cubicBezTo>
                <a:cubicBezTo>
                  <a:pt x="735" y="434"/>
                  <a:pt x="768" y="434"/>
                  <a:pt x="768" y="468"/>
                </a:cubicBezTo>
                <a:cubicBezTo>
                  <a:pt x="768" y="468"/>
                  <a:pt x="835" y="468"/>
                  <a:pt x="835" y="501"/>
                </a:cubicBezTo>
                <a:cubicBezTo>
                  <a:pt x="800" y="493"/>
                  <a:pt x="765" y="490"/>
                  <a:pt x="730" y="490"/>
                </a:cubicBezTo>
                <a:cubicBezTo>
                  <a:pt x="461" y="490"/>
                  <a:pt x="189" y="706"/>
                  <a:pt x="101" y="1001"/>
                </a:cubicBezTo>
                <a:cubicBezTo>
                  <a:pt x="1" y="1368"/>
                  <a:pt x="168" y="1769"/>
                  <a:pt x="501" y="1835"/>
                </a:cubicBezTo>
                <a:cubicBezTo>
                  <a:pt x="543" y="1851"/>
                  <a:pt x="587" y="1859"/>
                  <a:pt x="631" y="1859"/>
                </a:cubicBezTo>
                <a:cubicBezTo>
                  <a:pt x="868" y="1859"/>
                  <a:pt x="1123" y="1644"/>
                  <a:pt x="1235" y="1335"/>
                </a:cubicBezTo>
                <a:cubicBezTo>
                  <a:pt x="1368" y="968"/>
                  <a:pt x="1368" y="801"/>
                  <a:pt x="1368" y="768"/>
                </a:cubicBezTo>
                <a:cubicBezTo>
                  <a:pt x="1368" y="735"/>
                  <a:pt x="1368" y="634"/>
                  <a:pt x="1335" y="601"/>
                </a:cubicBezTo>
                <a:cubicBezTo>
                  <a:pt x="1335" y="568"/>
                  <a:pt x="1268" y="468"/>
                  <a:pt x="1268" y="434"/>
                </a:cubicBezTo>
                <a:cubicBezTo>
                  <a:pt x="1235" y="401"/>
                  <a:pt x="1202" y="301"/>
                  <a:pt x="1135" y="268"/>
                </a:cubicBezTo>
                <a:cubicBezTo>
                  <a:pt x="1102" y="234"/>
                  <a:pt x="1068" y="167"/>
                  <a:pt x="1001" y="134"/>
                </a:cubicBezTo>
                <a:cubicBezTo>
                  <a:pt x="935" y="101"/>
                  <a:pt x="868" y="101"/>
                  <a:pt x="835" y="34"/>
                </a:cubicBezTo>
                <a:cubicBezTo>
                  <a:pt x="768" y="34"/>
                  <a:pt x="701" y="1"/>
                  <a:pt x="668" y="1"/>
                </a:cubicBezTo>
                <a:close/>
              </a:path>
            </a:pathLst>
          </a:custGeom>
          <a:solidFill xmlns:a="http://schemas.openxmlformats.org/drawingml/2006/main">
            <a:schemeClr val="lt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943;p56">
            <a:extLst xmlns:a="http://schemas.openxmlformats.org/drawingml/2006/main">
              <a:ext uri="{FF2B5EF4-FFF2-40B4-BE49-F238E27FC236}">
                <a16:creationId xmlns:a16="http://schemas.microsoft.com/office/drawing/2014/main" id="{922D66DC-7AF6-BF11-ABC8-D22F1AC2E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1492226" y="908753"/>
            <a:ext cx="116193" cy="104382"/>
          </a:xfrm>
          <a:custGeom xmlns:a="http://schemas.openxmlformats.org/drawingml/2006/main">
            <a:rect l="l" t="t" r="r" b="b"/>
            <a:pathLst>
              <a:path w="4171" h="3747">
                <a:moveTo>
                  <a:pt x="2047" y="0"/>
                </a:moveTo>
                <a:cubicBezTo>
                  <a:pt x="1240" y="0"/>
                  <a:pt x="521" y="553"/>
                  <a:pt x="301" y="1379"/>
                </a:cubicBezTo>
                <a:cubicBezTo>
                  <a:pt x="1" y="2379"/>
                  <a:pt x="568" y="3380"/>
                  <a:pt x="1568" y="3680"/>
                </a:cubicBezTo>
                <a:cubicBezTo>
                  <a:pt x="1735" y="3725"/>
                  <a:pt x="1902" y="3746"/>
                  <a:pt x="2065" y="3746"/>
                </a:cubicBezTo>
                <a:cubicBezTo>
                  <a:pt x="2883" y="3746"/>
                  <a:pt x="3620" y="3213"/>
                  <a:pt x="3870" y="2379"/>
                </a:cubicBezTo>
                <a:cubicBezTo>
                  <a:pt x="4170" y="1379"/>
                  <a:pt x="3570" y="378"/>
                  <a:pt x="2569" y="78"/>
                </a:cubicBezTo>
                <a:cubicBezTo>
                  <a:pt x="2394" y="25"/>
                  <a:pt x="2218" y="0"/>
                  <a:pt x="2047" y="0"/>
                </a:cubicBezTo>
                <a:close/>
              </a:path>
            </a:pathLst>
          </a:custGeom>
          <a:solidFill xmlns:a="http://schemas.openxmlformats.org/drawingml/2006/main">
            <a:schemeClr val="accent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944;p56">
            <a:extLst xmlns:a="http://schemas.openxmlformats.org/drawingml/2006/main">
              <a:ext uri="{FF2B5EF4-FFF2-40B4-BE49-F238E27FC236}">
                <a16:creationId xmlns:a16="http://schemas.microsoft.com/office/drawing/2014/main" id="{D213428F-D958-9CBE-76A2-F0B63A84B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1245046" y="840307"/>
            <a:ext cx="116193" cy="104382"/>
          </a:xfrm>
          <a:custGeom xmlns:a="http://schemas.openxmlformats.org/drawingml/2006/main">
            <a:rect l="l" t="t" r="r" b="b"/>
            <a:pathLst>
              <a:path w="4171" h="3747">
                <a:moveTo>
                  <a:pt x="2072" y="1"/>
                </a:moveTo>
                <a:cubicBezTo>
                  <a:pt x="1254" y="1"/>
                  <a:pt x="518" y="533"/>
                  <a:pt x="267" y="1367"/>
                </a:cubicBezTo>
                <a:cubicBezTo>
                  <a:pt x="1" y="2368"/>
                  <a:pt x="568" y="3369"/>
                  <a:pt x="1568" y="3669"/>
                </a:cubicBezTo>
                <a:cubicBezTo>
                  <a:pt x="1744" y="3721"/>
                  <a:pt x="1919" y="3746"/>
                  <a:pt x="2091" y="3746"/>
                </a:cubicBezTo>
                <a:cubicBezTo>
                  <a:pt x="2898" y="3746"/>
                  <a:pt x="3622" y="3193"/>
                  <a:pt x="3870" y="2368"/>
                </a:cubicBezTo>
                <a:cubicBezTo>
                  <a:pt x="4170" y="1367"/>
                  <a:pt x="3570" y="367"/>
                  <a:pt x="2569" y="66"/>
                </a:cubicBezTo>
                <a:cubicBezTo>
                  <a:pt x="2402" y="22"/>
                  <a:pt x="2235" y="1"/>
                  <a:pt x="2072" y="1"/>
                </a:cubicBezTo>
                <a:close/>
              </a:path>
            </a:pathLst>
          </a:custGeom>
          <a:solidFill xmlns:a="http://schemas.openxmlformats.org/drawingml/2006/main">
            <a:schemeClr val="accent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945;p56">
            <a:extLst xmlns:a="http://schemas.openxmlformats.org/drawingml/2006/main">
              <a:ext uri="{FF2B5EF4-FFF2-40B4-BE49-F238E27FC236}">
                <a16:creationId xmlns:a16="http://schemas.microsoft.com/office/drawing/2014/main" id="{7195AA05-0B7D-8A76-50CD-4E0BBA2B0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1405745" y="837416"/>
            <a:ext cx="81423" cy="71334"/>
          </a:xfrm>
          <a:custGeom xmlns:a="http://schemas.openxmlformats.org/drawingml/2006/main">
            <a:rect l="l" t="t" r="r" b="b"/>
            <a:pathLst>
              <a:path w="2502" h="2192">
                <a:moveTo>
                  <a:pt x="474" y="0"/>
                </a:moveTo>
                <a:cubicBezTo>
                  <a:pt x="449" y="0"/>
                  <a:pt x="414" y="11"/>
                  <a:pt x="367" y="35"/>
                </a:cubicBezTo>
                <a:cubicBezTo>
                  <a:pt x="350" y="26"/>
                  <a:pt x="332" y="22"/>
                  <a:pt x="312" y="22"/>
                </a:cubicBezTo>
                <a:cubicBezTo>
                  <a:pt x="255" y="22"/>
                  <a:pt x="192" y="60"/>
                  <a:pt x="167" y="135"/>
                </a:cubicBezTo>
                <a:cubicBezTo>
                  <a:pt x="34" y="468"/>
                  <a:pt x="0" y="835"/>
                  <a:pt x="34" y="1202"/>
                </a:cubicBezTo>
                <a:cubicBezTo>
                  <a:pt x="67" y="1402"/>
                  <a:pt x="167" y="1636"/>
                  <a:pt x="300" y="1803"/>
                </a:cubicBezTo>
                <a:cubicBezTo>
                  <a:pt x="400" y="2003"/>
                  <a:pt x="667" y="2136"/>
                  <a:pt x="867" y="2170"/>
                </a:cubicBezTo>
                <a:cubicBezTo>
                  <a:pt x="950" y="2183"/>
                  <a:pt x="1045" y="2192"/>
                  <a:pt x="1141" y="2192"/>
                </a:cubicBezTo>
                <a:cubicBezTo>
                  <a:pt x="1277" y="2192"/>
                  <a:pt x="1417" y="2175"/>
                  <a:pt x="1535" y="2136"/>
                </a:cubicBezTo>
                <a:cubicBezTo>
                  <a:pt x="1801" y="2036"/>
                  <a:pt x="1968" y="1936"/>
                  <a:pt x="2102" y="1769"/>
                </a:cubicBezTo>
                <a:cubicBezTo>
                  <a:pt x="2335" y="1436"/>
                  <a:pt x="2469" y="1102"/>
                  <a:pt x="2502" y="702"/>
                </a:cubicBezTo>
                <a:cubicBezTo>
                  <a:pt x="2502" y="635"/>
                  <a:pt x="2469" y="569"/>
                  <a:pt x="2435" y="535"/>
                </a:cubicBezTo>
                <a:cubicBezTo>
                  <a:pt x="2394" y="521"/>
                  <a:pt x="2358" y="513"/>
                  <a:pt x="2326" y="513"/>
                </a:cubicBezTo>
                <a:cubicBezTo>
                  <a:pt x="2280" y="513"/>
                  <a:pt x="2241" y="529"/>
                  <a:pt x="2202" y="569"/>
                </a:cubicBezTo>
                <a:cubicBezTo>
                  <a:pt x="2035" y="835"/>
                  <a:pt x="1868" y="1136"/>
                  <a:pt x="1668" y="1302"/>
                </a:cubicBezTo>
                <a:cubicBezTo>
                  <a:pt x="1513" y="1432"/>
                  <a:pt x="1378" y="1481"/>
                  <a:pt x="1201" y="1481"/>
                </a:cubicBezTo>
                <a:cubicBezTo>
                  <a:pt x="1149" y="1481"/>
                  <a:pt x="1094" y="1477"/>
                  <a:pt x="1034" y="1469"/>
                </a:cubicBezTo>
                <a:cubicBezTo>
                  <a:pt x="834" y="1436"/>
                  <a:pt x="701" y="1302"/>
                  <a:pt x="634" y="1002"/>
                </a:cubicBezTo>
                <a:cubicBezTo>
                  <a:pt x="601" y="702"/>
                  <a:pt x="534" y="435"/>
                  <a:pt x="534" y="102"/>
                </a:cubicBezTo>
                <a:cubicBezTo>
                  <a:pt x="534" y="37"/>
                  <a:pt x="520" y="0"/>
                  <a:pt x="474" y="0"/>
                </a:cubicBezTo>
                <a:close/>
              </a:path>
            </a:pathLst>
          </a:custGeom>
          <a:solidFill xmlns:a="http://schemas.openxmlformats.org/drawingml/2006/main">
            <a:schemeClr val="lt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946;p56">
            <a:extLst xmlns:a="http://schemas.openxmlformats.org/drawingml/2006/main">
              <a:ext uri="{FF2B5EF4-FFF2-40B4-BE49-F238E27FC236}">
                <a16:creationId xmlns:a16="http://schemas.microsoft.com/office/drawing/2014/main" id="{0BA4B738-5CE3-8ABE-7339-C0F9F7563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1130747" y="970291"/>
            <a:ext cx="495306" cy="176672"/>
          </a:xfrm>
          <a:custGeom xmlns:a="http://schemas.openxmlformats.org/drawingml/2006/main">
            <a:rect l="l" t="t" r="r" b="b"/>
            <a:pathLst>
              <a:path w="17780" h="6342">
                <a:moveTo>
                  <a:pt x="173" y="1"/>
                </a:moveTo>
                <a:cubicBezTo>
                  <a:pt x="116" y="1"/>
                  <a:pt x="75" y="29"/>
                  <a:pt x="34" y="70"/>
                </a:cubicBezTo>
                <a:cubicBezTo>
                  <a:pt x="1" y="170"/>
                  <a:pt x="1" y="304"/>
                  <a:pt x="101" y="371"/>
                </a:cubicBezTo>
                <a:cubicBezTo>
                  <a:pt x="1335" y="1338"/>
                  <a:pt x="2669" y="2072"/>
                  <a:pt x="4104" y="2806"/>
                </a:cubicBezTo>
                <a:cubicBezTo>
                  <a:pt x="5505" y="3506"/>
                  <a:pt x="6906" y="4073"/>
                  <a:pt x="8440" y="4540"/>
                </a:cubicBezTo>
                <a:cubicBezTo>
                  <a:pt x="9874" y="5007"/>
                  <a:pt x="11375" y="5407"/>
                  <a:pt x="12943" y="5741"/>
                </a:cubicBezTo>
                <a:cubicBezTo>
                  <a:pt x="14444" y="6075"/>
                  <a:pt x="15979" y="6341"/>
                  <a:pt x="17546" y="6341"/>
                </a:cubicBezTo>
                <a:cubicBezTo>
                  <a:pt x="17680" y="6341"/>
                  <a:pt x="17780" y="6241"/>
                  <a:pt x="17780" y="6175"/>
                </a:cubicBezTo>
                <a:cubicBezTo>
                  <a:pt x="17780" y="6075"/>
                  <a:pt x="17713" y="5975"/>
                  <a:pt x="17613" y="5975"/>
                </a:cubicBezTo>
                <a:cubicBezTo>
                  <a:pt x="16846" y="5874"/>
                  <a:pt x="16112" y="5741"/>
                  <a:pt x="15345" y="5574"/>
                </a:cubicBezTo>
                <a:cubicBezTo>
                  <a:pt x="14611" y="5474"/>
                  <a:pt x="13844" y="5307"/>
                  <a:pt x="13110" y="5074"/>
                </a:cubicBezTo>
                <a:cubicBezTo>
                  <a:pt x="11609" y="4707"/>
                  <a:pt x="10141" y="4240"/>
                  <a:pt x="8673" y="3806"/>
                </a:cubicBezTo>
                <a:cubicBezTo>
                  <a:pt x="7206" y="3339"/>
                  <a:pt x="5805" y="2739"/>
                  <a:pt x="4370" y="2172"/>
                </a:cubicBezTo>
                <a:cubicBezTo>
                  <a:pt x="3670" y="1838"/>
                  <a:pt x="2969" y="1505"/>
                  <a:pt x="2302" y="1171"/>
                </a:cubicBezTo>
                <a:cubicBezTo>
                  <a:pt x="1635" y="804"/>
                  <a:pt x="935" y="404"/>
                  <a:pt x="301" y="37"/>
                </a:cubicBezTo>
                <a:cubicBezTo>
                  <a:pt x="250" y="11"/>
                  <a:pt x="209" y="1"/>
                  <a:pt x="173" y="1"/>
                </a:cubicBezTo>
                <a:close/>
              </a:path>
            </a:pathLst>
          </a:custGeom>
          <a:solidFill xmlns:a="http://schemas.openxmlformats.org/drawingml/2006/main">
            <a:srgbClr val="897E7E"/>
          </a:solidFill>
          <a:ln xmlns:a="http://schemas.openxmlformats.org/drawingml/2006/main" w="19050" cmpd="sng">
            <a:solidFill>
              <a:schemeClr val="dk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920;p56">
            <a:extLst xmlns:a="http://schemas.openxmlformats.org/drawingml/2006/main">
              <a:ext uri="{FF2B5EF4-FFF2-40B4-BE49-F238E27FC236}">
                <a16:creationId xmlns:a16="http://schemas.microsoft.com/office/drawing/2014/main" id="{5ECF064D-729D-8AB7-FE74-49BA20521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905544" y="5376811"/>
            <a:ext cx="725204" cy="365162"/>
          </a:xfrm>
          <a:custGeom xmlns:a="http://schemas.openxmlformats.org/drawingml/2006/main">
            <a:rect l="l" t="t" r="r" b="b"/>
            <a:pathLst>
              <a:path w="21383" h="10767">
                <a:moveTo>
                  <a:pt x="18914" y="1"/>
                </a:moveTo>
                <a:cubicBezTo>
                  <a:pt x="18714" y="1"/>
                  <a:pt x="18580" y="1"/>
                  <a:pt x="18514" y="34"/>
                </a:cubicBezTo>
                <a:cubicBezTo>
                  <a:pt x="18180" y="201"/>
                  <a:pt x="367" y="10242"/>
                  <a:pt x="0" y="10475"/>
                </a:cubicBezTo>
                <a:cubicBezTo>
                  <a:pt x="467" y="10542"/>
                  <a:pt x="968" y="10709"/>
                  <a:pt x="1301" y="10742"/>
                </a:cubicBezTo>
                <a:cubicBezTo>
                  <a:pt x="1351" y="10759"/>
                  <a:pt x="1401" y="10767"/>
                  <a:pt x="1447" y="10767"/>
                </a:cubicBezTo>
                <a:cubicBezTo>
                  <a:pt x="1493" y="10767"/>
                  <a:pt x="1535" y="10759"/>
                  <a:pt x="1568" y="10742"/>
                </a:cubicBezTo>
                <a:cubicBezTo>
                  <a:pt x="1668" y="10709"/>
                  <a:pt x="2569" y="10208"/>
                  <a:pt x="3970" y="9474"/>
                </a:cubicBezTo>
                <a:cubicBezTo>
                  <a:pt x="8506" y="6973"/>
                  <a:pt x="18180" y="1569"/>
                  <a:pt x="21382" y="401"/>
                </a:cubicBezTo>
                <a:cubicBezTo>
                  <a:pt x="21382" y="401"/>
                  <a:pt x="19714" y="68"/>
                  <a:pt x="18914" y="1"/>
                </a:cubicBezTo>
                <a:close/>
              </a:path>
            </a:pathLst>
          </a:custGeom>
          <a:solidFill xmlns:a="http://schemas.openxmlformats.org/drawingml/2006/main">
            <a:srgbClr val="F6F4E8"/>
          </a:solidFill>
          <a:ln xmlns:a="http://schemas.openxmlformats.org/drawingml/2006/main" w="19050" cmpd="sng">
            <a:solidFill>
              <a:schemeClr val="dk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921;p56">
            <a:extLst xmlns:a="http://schemas.openxmlformats.org/drawingml/2006/main">
              <a:ext uri="{FF2B5EF4-FFF2-40B4-BE49-F238E27FC236}">
                <a16:creationId xmlns:a16="http://schemas.microsoft.com/office/drawing/2014/main" id="{9275BD7A-1C43-478C-BDA0-0728A3D81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873867" y="5345067"/>
            <a:ext cx="673144" cy="388157"/>
          </a:xfrm>
          <a:custGeom xmlns:a="http://schemas.openxmlformats.org/drawingml/2006/main">
            <a:rect l="l" t="t" r="r" b="b"/>
            <a:pathLst>
              <a:path w="19848" h="11445">
                <a:moveTo>
                  <a:pt x="19094" y="0"/>
                </a:moveTo>
                <a:cubicBezTo>
                  <a:pt x="18262" y="0"/>
                  <a:pt x="1916" y="10122"/>
                  <a:pt x="0" y="11311"/>
                </a:cubicBezTo>
                <a:cubicBezTo>
                  <a:pt x="42" y="11305"/>
                  <a:pt x="86" y="11302"/>
                  <a:pt x="133" y="11302"/>
                </a:cubicBezTo>
                <a:cubicBezTo>
                  <a:pt x="353" y="11302"/>
                  <a:pt x="632" y="11362"/>
                  <a:pt x="934" y="11444"/>
                </a:cubicBezTo>
                <a:cubicBezTo>
                  <a:pt x="1268" y="11244"/>
                  <a:pt x="19114" y="1137"/>
                  <a:pt x="19448" y="1004"/>
                </a:cubicBezTo>
                <a:cubicBezTo>
                  <a:pt x="19514" y="970"/>
                  <a:pt x="19648" y="970"/>
                  <a:pt x="19848" y="970"/>
                </a:cubicBezTo>
                <a:cubicBezTo>
                  <a:pt x="19848" y="970"/>
                  <a:pt x="19314" y="103"/>
                  <a:pt x="19114" y="3"/>
                </a:cubicBezTo>
                <a:cubicBezTo>
                  <a:pt x="19109" y="1"/>
                  <a:pt x="19102" y="0"/>
                  <a:pt x="19094" y="0"/>
                </a:cubicBezTo>
                <a:close/>
              </a:path>
            </a:pathLst>
          </a:custGeom>
          <a:solidFill xmlns:a="http://schemas.openxmlformats.org/drawingml/2006/main">
            <a:schemeClr val="accent5"/>
          </a:solidFill>
          <a:ln xmlns:a="http://schemas.openxmlformats.org/drawingml/2006/main" w="19050" cmpd="sng">
            <a:solidFill>
              <a:schemeClr val="dk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922;p56">
            <a:extLst xmlns:a="http://schemas.openxmlformats.org/drawingml/2006/main">
              <a:ext uri="{FF2B5EF4-FFF2-40B4-BE49-F238E27FC236}">
                <a16:creationId xmlns:a16="http://schemas.microsoft.com/office/drawing/2014/main" id="{69E63B22-EAF7-C9EC-2ABB-1FF7CA9E2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864812" y="5727526"/>
            <a:ext cx="393719" cy="1010294"/>
          </a:xfrm>
          <a:custGeom xmlns:a="http://schemas.openxmlformats.org/drawingml/2006/main">
            <a:rect l="l" t="t" r="r" b="b"/>
            <a:pathLst>
              <a:path w="11609" h="29789">
                <a:moveTo>
                  <a:pt x="267" y="1"/>
                </a:moveTo>
                <a:cubicBezTo>
                  <a:pt x="167" y="67"/>
                  <a:pt x="101" y="134"/>
                  <a:pt x="101" y="134"/>
                </a:cubicBezTo>
                <a:cubicBezTo>
                  <a:pt x="0" y="634"/>
                  <a:pt x="8206" y="28654"/>
                  <a:pt x="8573" y="29021"/>
                </a:cubicBezTo>
                <a:cubicBezTo>
                  <a:pt x="8940" y="29388"/>
                  <a:pt x="11042" y="29755"/>
                  <a:pt x="11609" y="29789"/>
                </a:cubicBezTo>
                <a:lnTo>
                  <a:pt x="2502" y="401"/>
                </a:lnTo>
                <a:cubicBezTo>
                  <a:pt x="2169" y="368"/>
                  <a:pt x="1668" y="234"/>
                  <a:pt x="1201" y="134"/>
                </a:cubicBezTo>
                <a:cubicBezTo>
                  <a:pt x="834" y="34"/>
                  <a:pt x="501" y="1"/>
                  <a:pt x="267" y="1"/>
                </a:cubicBezTo>
                <a:close/>
              </a:path>
            </a:pathLst>
          </a:custGeom>
          <a:solidFill xmlns:a="http://schemas.openxmlformats.org/drawingml/2006/main">
            <a:schemeClr val="accent5"/>
          </a:solidFill>
          <a:ln xmlns:a="http://schemas.openxmlformats.org/drawingml/2006/main" w="19050" cmpd="sng">
            <a:solidFill>
              <a:schemeClr val="dk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923;p56">
            <a:extLst xmlns:a="http://schemas.openxmlformats.org/drawingml/2006/main">
              <a:ext uri="{FF2B5EF4-FFF2-40B4-BE49-F238E27FC236}">
                <a16:creationId xmlns:a16="http://schemas.microsoft.com/office/drawing/2014/main" id="{F49594BE-C1F1-4ABA-161E-92223C6A3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949667" y="5698122"/>
            <a:ext cx="391446" cy="1040817"/>
          </a:xfrm>
          <a:custGeom xmlns:a="http://schemas.openxmlformats.org/drawingml/2006/main">
            <a:rect l="l" t="t" r="r" b="b"/>
            <a:pathLst>
              <a:path w="11542" h="30689">
                <a:moveTo>
                  <a:pt x="2669" y="0"/>
                </a:moveTo>
                <a:cubicBezTo>
                  <a:pt x="1268" y="734"/>
                  <a:pt x="367" y="1235"/>
                  <a:pt x="267" y="1268"/>
                </a:cubicBezTo>
                <a:cubicBezTo>
                  <a:pt x="250" y="1301"/>
                  <a:pt x="209" y="1318"/>
                  <a:pt x="159" y="1318"/>
                </a:cubicBezTo>
                <a:cubicBezTo>
                  <a:pt x="109" y="1318"/>
                  <a:pt x="50" y="1301"/>
                  <a:pt x="0" y="1268"/>
                </a:cubicBezTo>
                <a:lnTo>
                  <a:pt x="0" y="1268"/>
                </a:lnTo>
                <a:lnTo>
                  <a:pt x="9107" y="30689"/>
                </a:lnTo>
                <a:cubicBezTo>
                  <a:pt x="9240" y="30689"/>
                  <a:pt x="10174" y="30222"/>
                  <a:pt x="11542" y="29521"/>
                </a:cubicBezTo>
                <a:lnTo>
                  <a:pt x="2669" y="0"/>
                </a:lnTo>
                <a:close/>
              </a:path>
            </a:pathLst>
          </a:custGeom>
          <a:solidFill xmlns:a="http://schemas.openxmlformats.org/drawingml/2006/main">
            <a:schemeClr val="accent5"/>
          </a:solidFill>
          <a:ln xmlns:a="http://schemas.openxmlformats.org/drawingml/2006/main" w="19050" cmpd="sng">
            <a:solidFill>
              <a:schemeClr val="dk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924;p56">
            <a:extLst xmlns:a="http://schemas.openxmlformats.org/drawingml/2006/main">
              <a:ext uri="{FF2B5EF4-FFF2-40B4-BE49-F238E27FC236}">
                <a16:creationId xmlns:a16="http://schemas.microsoft.com/office/drawing/2014/main" id="{B4012FC0-DE97-DD19-8DD1-DC933C6BE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040152" y="5383730"/>
            <a:ext cx="948093" cy="1316750"/>
          </a:xfrm>
          <a:custGeom xmlns:a="http://schemas.openxmlformats.org/drawingml/2006/main">
            <a:rect l="l" t="t" r="r" b="b"/>
            <a:pathLst>
              <a:path w="27955" h="38825">
                <a:moveTo>
                  <a:pt x="18296" y="1"/>
                </a:moveTo>
                <a:cubicBezTo>
                  <a:pt x="18112" y="1"/>
                  <a:pt x="17797" y="72"/>
                  <a:pt x="17413" y="264"/>
                </a:cubicBezTo>
                <a:cubicBezTo>
                  <a:pt x="14211" y="1398"/>
                  <a:pt x="4537" y="6802"/>
                  <a:pt x="1" y="9304"/>
                </a:cubicBezTo>
                <a:lnTo>
                  <a:pt x="8874" y="38825"/>
                </a:lnTo>
                <a:cubicBezTo>
                  <a:pt x="14378" y="35956"/>
                  <a:pt x="27387" y="28651"/>
                  <a:pt x="27621" y="27884"/>
                </a:cubicBezTo>
                <a:cubicBezTo>
                  <a:pt x="27954" y="26983"/>
                  <a:pt x="19448" y="731"/>
                  <a:pt x="18447" y="30"/>
                </a:cubicBezTo>
                <a:cubicBezTo>
                  <a:pt x="18419" y="12"/>
                  <a:pt x="18367" y="1"/>
                  <a:pt x="18296" y="1"/>
                </a:cubicBezTo>
                <a:close/>
              </a:path>
            </a:pathLst>
          </a:custGeom>
          <a:solidFill xmlns:a="http://schemas.openxmlformats.org/drawingml/2006/main">
            <a:schemeClr val="accent4"/>
          </a:solidFill>
          <a:ln xmlns:a="http://schemas.openxmlformats.org/drawingml/2006/main" w="19050" cmpd="sng">
            <a:solidFill>
              <a:schemeClr val="dk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925;p56">
            <a:extLst xmlns:a="http://schemas.openxmlformats.org/drawingml/2006/main">
              <a:ext uri="{FF2B5EF4-FFF2-40B4-BE49-F238E27FC236}">
                <a16:creationId xmlns:a16="http://schemas.microsoft.com/office/drawing/2014/main" id="{37ED940D-A7F4-BA56-7F60-2935A3698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405586" y="6144376"/>
            <a:ext cx="59995" cy="55552"/>
          </a:xfrm>
          <a:custGeom xmlns:a="http://schemas.openxmlformats.org/drawingml/2006/main">
            <a:rect l="l" t="t" r="r" b="b"/>
            <a:pathLst>
              <a:path w="1769" h="1638">
                <a:moveTo>
                  <a:pt x="845" y="1"/>
                </a:moveTo>
                <a:cubicBezTo>
                  <a:pt x="469" y="1"/>
                  <a:pt x="130" y="308"/>
                  <a:pt x="100" y="719"/>
                </a:cubicBezTo>
                <a:cubicBezTo>
                  <a:pt x="0" y="1186"/>
                  <a:pt x="334" y="1586"/>
                  <a:pt x="801" y="1620"/>
                </a:cubicBezTo>
                <a:cubicBezTo>
                  <a:pt x="857" y="1632"/>
                  <a:pt x="912" y="1637"/>
                  <a:pt x="966" y="1637"/>
                </a:cubicBezTo>
                <a:cubicBezTo>
                  <a:pt x="1359" y="1637"/>
                  <a:pt x="1676" y="1330"/>
                  <a:pt x="1735" y="919"/>
                </a:cubicBezTo>
                <a:cubicBezTo>
                  <a:pt x="1768" y="452"/>
                  <a:pt x="1435" y="52"/>
                  <a:pt x="1001" y="18"/>
                </a:cubicBezTo>
                <a:cubicBezTo>
                  <a:pt x="949" y="6"/>
                  <a:pt x="896" y="1"/>
                  <a:pt x="845" y="1"/>
                </a:cubicBezTo>
                <a:close/>
              </a:path>
            </a:pathLst>
          </a:custGeom>
          <a:solidFill xmlns:a="http://schemas.openxmlformats.org/drawingml/2006/main">
            <a:schemeClr val="lt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926;p56">
            <a:extLst xmlns:a="http://schemas.openxmlformats.org/drawingml/2006/main">
              <a:ext uri="{FF2B5EF4-FFF2-40B4-BE49-F238E27FC236}">
                <a16:creationId xmlns:a16="http://schemas.microsoft.com/office/drawing/2014/main" id="{07E121DA-6746-8B65-6447-CB00345DF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652216" y="6033813"/>
            <a:ext cx="58842" cy="56061"/>
          </a:xfrm>
          <a:custGeom xmlns:a="http://schemas.openxmlformats.org/drawingml/2006/main">
            <a:rect l="l" t="t" r="r" b="b"/>
            <a:pathLst>
              <a:path w="1735" h="1653">
                <a:moveTo>
                  <a:pt x="882" y="1"/>
                </a:moveTo>
                <a:cubicBezTo>
                  <a:pt x="467" y="1"/>
                  <a:pt x="128" y="314"/>
                  <a:pt x="67" y="710"/>
                </a:cubicBezTo>
                <a:cubicBezTo>
                  <a:pt x="0" y="1177"/>
                  <a:pt x="334" y="1611"/>
                  <a:pt x="801" y="1644"/>
                </a:cubicBezTo>
                <a:cubicBezTo>
                  <a:pt x="838" y="1650"/>
                  <a:pt x="875" y="1652"/>
                  <a:pt x="912" y="1652"/>
                </a:cubicBezTo>
                <a:cubicBezTo>
                  <a:pt x="1306" y="1652"/>
                  <a:pt x="1671" y="1340"/>
                  <a:pt x="1701" y="943"/>
                </a:cubicBezTo>
                <a:cubicBezTo>
                  <a:pt x="1735" y="476"/>
                  <a:pt x="1401" y="43"/>
                  <a:pt x="1001" y="9"/>
                </a:cubicBezTo>
                <a:cubicBezTo>
                  <a:pt x="961" y="4"/>
                  <a:pt x="921" y="1"/>
                  <a:pt x="882" y="1"/>
                </a:cubicBezTo>
                <a:close/>
              </a:path>
            </a:pathLst>
          </a:custGeom>
          <a:solidFill xmlns:a="http://schemas.openxmlformats.org/drawingml/2006/main">
            <a:schemeClr val="lt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927;p56">
            <a:extLst xmlns:a="http://schemas.openxmlformats.org/drawingml/2006/main">
              <a:ext uri="{FF2B5EF4-FFF2-40B4-BE49-F238E27FC236}">
                <a16:creationId xmlns:a16="http://schemas.microsoft.com/office/drawing/2014/main" id="{B889EA53-9CD4-DBD7-F625-1E0A697D9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540195" y="6168048"/>
            <a:ext cx="90553" cy="44360"/>
          </a:xfrm>
          <a:custGeom xmlns:a="http://schemas.openxmlformats.org/drawingml/2006/main">
            <a:rect l="l" t="t" r="r" b="b"/>
            <a:pathLst>
              <a:path w="2670" h="1308">
                <a:moveTo>
                  <a:pt x="1" y="1222"/>
                </a:moveTo>
                <a:cubicBezTo>
                  <a:pt x="1" y="1223"/>
                  <a:pt x="1" y="1223"/>
                  <a:pt x="1" y="1223"/>
                </a:cubicBezTo>
                <a:cubicBezTo>
                  <a:pt x="2" y="1223"/>
                  <a:pt x="2" y="1223"/>
                  <a:pt x="3" y="1222"/>
                </a:cubicBezTo>
                <a:lnTo>
                  <a:pt x="3" y="1222"/>
                </a:lnTo>
                <a:cubicBezTo>
                  <a:pt x="2" y="1222"/>
                  <a:pt x="1" y="1222"/>
                  <a:pt x="1" y="1222"/>
                </a:cubicBezTo>
                <a:close/>
                <a:moveTo>
                  <a:pt x="2157" y="1"/>
                </a:moveTo>
                <a:cubicBezTo>
                  <a:pt x="1912" y="1"/>
                  <a:pt x="1588" y="50"/>
                  <a:pt x="1202" y="221"/>
                </a:cubicBezTo>
                <a:cubicBezTo>
                  <a:pt x="344" y="634"/>
                  <a:pt x="31" y="1198"/>
                  <a:pt x="3" y="1222"/>
                </a:cubicBezTo>
                <a:lnTo>
                  <a:pt x="3" y="1222"/>
                </a:lnTo>
                <a:cubicBezTo>
                  <a:pt x="202" y="1275"/>
                  <a:pt x="423" y="1307"/>
                  <a:pt x="648" y="1307"/>
                </a:cubicBezTo>
                <a:cubicBezTo>
                  <a:pt x="987" y="1307"/>
                  <a:pt x="1335" y="1235"/>
                  <a:pt x="1635" y="1055"/>
                </a:cubicBezTo>
                <a:cubicBezTo>
                  <a:pt x="2102" y="855"/>
                  <a:pt x="2436" y="488"/>
                  <a:pt x="2669" y="88"/>
                </a:cubicBezTo>
                <a:cubicBezTo>
                  <a:pt x="2669" y="88"/>
                  <a:pt x="2484" y="1"/>
                  <a:pt x="2157" y="1"/>
                </a:cubicBezTo>
                <a:close/>
              </a:path>
            </a:pathLst>
          </a:custGeom>
          <a:solidFill xmlns:a="http://schemas.openxmlformats.org/drawingml/2006/main">
            <a:schemeClr val="accent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928;p56">
            <a:extLst xmlns:a="http://schemas.openxmlformats.org/drawingml/2006/main">
              <a:ext uri="{FF2B5EF4-FFF2-40B4-BE49-F238E27FC236}">
                <a16:creationId xmlns:a16="http://schemas.microsoft.com/office/drawing/2014/main" id="{05D0D751-8331-D9BC-63D4-C0E976995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498344" y="6112563"/>
            <a:ext cx="149361" cy="98082"/>
          </a:xfrm>
          <a:custGeom xmlns:a="http://schemas.openxmlformats.org/drawingml/2006/main">
            <a:rect l="l" t="t" r="r" b="b"/>
            <a:pathLst>
              <a:path w="4404" h="2892">
                <a:moveTo>
                  <a:pt x="3700" y="1"/>
                </a:moveTo>
                <a:cubicBezTo>
                  <a:pt x="3168" y="1"/>
                  <a:pt x="2875" y="1052"/>
                  <a:pt x="2102" y="1190"/>
                </a:cubicBezTo>
                <a:cubicBezTo>
                  <a:pt x="1201" y="1357"/>
                  <a:pt x="234" y="1023"/>
                  <a:pt x="67" y="1724"/>
                </a:cubicBezTo>
                <a:cubicBezTo>
                  <a:pt x="0" y="2291"/>
                  <a:pt x="534" y="2724"/>
                  <a:pt x="1235" y="2891"/>
                </a:cubicBezTo>
                <a:cubicBezTo>
                  <a:pt x="1235" y="2891"/>
                  <a:pt x="1568" y="2291"/>
                  <a:pt x="2436" y="1857"/>
                </a:cubicBezTo>
                <a:cubicBezTo>
                  <a:pt x="2806" y="1665"/>
                  <a:pt x="3121" y="1608"/>
                  <a:pt x="3362" y="1608"/>
                </a:cubicBezTo>
                <a:cubicBezTo>
                  <a:pt x="3707" y="1608"/>
                  <a:pt x="3903" y="1724"/>
                  <a:pt x="3903" y="1724"/>
                </a:cubicBezTo>
                <a:cubicBezTo>
                  <a:pt x="4337" y="1057"/>
                  <a:pt x="4404" y="356"/>
                  <a:pt x="4070" y="156"/>
                </a:cubicBezTo>
                <a:cubicBezTo>
                  <a:pt x="3932" y="46"/>
                  <a:pt x="3810" y="1"/>
                  <a:pt x="3700" y="1"/>
                </a:cubicBezTo>
                <a:close/>
              </a:path>
            </a:pathLst>
          </a:custGeom>
          <a:solidFill xmlns:a="http://schemas.openxmlformats.org/drawingml/2006/main">
            <a:schemeClr val="lt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929;p56">
            <a:extLst xmlns:a="http://schemas.openxmlformats.org/drawingml/2006/main">
              <a:ext uri="{FF2B5EF4-FFF2-40B4-BE49-F238E27FC236}">
                <a16:creationId xmlns:a16="http://schemas.microsoft.com/office/drawing/2014/main" id="{0654C6EF-3B2D-F3DC-C55E-07A2D7DF1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373910" y="6219667"/>
            <a:ext cx="124468" cy="124468"/>
          </a:xfrm>
          <a:custGeom xmlns:a="http://schemas.openxmlformats.org/drawingml/2006/main">
            <a:rect l="l" t="t" r="r" b="b"/>
            <a:pathLst>
              <a:path w="3670" h="3670">
                <a:moveTo>
                  <a:pt x="1835" y="0"/>
                </a:moveTo>
                <a:cubicBezTo>
                  <a:pt x="834" y="0"/>
                  <a:pt x="0" y="834"/>
                  <a:pt x="0" y="1835"/>
                </a:cubicBezTo>
                <a:cubicBezTo>
                  <a:pt x="0" y="2835"/>
                  <a:pt x="834" y="3669"/>
                  <a:pt x="1835" y="3669"/>
                </a:cubicBezTo>
                <a:cubicBezTo>
                  <a:pt x="2836" y="3669"/>
                  <a:pt x="3669" y="2835"/>
                  <a:pt x="3669" y="1835"/>
                </a:cubicBezTo>
                <a:cubicBezTo>
                  <a:pt x="3669" y="834"/>
                  <a:pt x="2836" y="0"/>
                  <a:pt x="1835" y="0"/>
                </a:cubicBezTo>
                <a:close/>
              </a:path>
            </a:pathLst>
          </a:custGeom>
          <a:solidFill xmlns:a="http://schemas.openxmlformats.org/drawingml/2006/main">
            <a:schemeClr val="accent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930;p56">
            <a:extLst xmlns:a="http://schemas.openxmlformats.org/drawingml/2006/main">
              <a:ext uri="{FF2B5EF4-FFF2-40B4-BE49-F238E27FC236}">
                <a16:creationId xmlns:a16="http://schemas.microsoft.com/office/drawing/2014/main" id="{B80C7DF8-376E-6189-D071-F1C8E7138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691795" y="6081633"/>
            <a:ext cx="124468" cy="124468"/>
          </a:xfrm>
          <a:custGeom xmlns:a="http://schemas.openxmlformats.org/drawingml/2006/main">
            <a:rect l="l" t="t" r="r" b="b"/>
            <a:pathLst>
              <a:path w="3670" h="3670">
                <a:moveTo>
                  <a:pt x="1835" y="0"/>
                </a:moveTo>
                <a:cubicBezTo>
                  <a:pt x="801" y="0"/>
                  <a:pt x="1" y="834"/>
                  <a:pt x="1" y="1835"/>
                </a:cubicBezTo>
                <a:cubicBezTo>
                  <a:pt x="1" y="2869"/>
                  <a:pt x="801" y="3670"/>
                  <a:pt x="1835" y="3670"/>
                </a:cubicBezTo>
                <a:cubicBezTo>
                  <a:pt x="2836" y="3670"/>
                  <a:pt x="3670" y="2869"/>
                  <a:pt x="3670" y="1835"/>
                </a:cubicBezTo>
                <a:cubicBezTo>
                  <a:pt x="3670" y="834"/>
                  <a:pt x="2836" y="0"/>
                  <a:pt x="1835" y="0"/>
                </a:cubicBezTo>
                <a:close/>
              </a:path>
            </a:pathLst>
          </a:custGeom>
          <a:solidFill xmlns:a="http://schemas.openxmlformats.org/drawingml/2006/main">
            <a:schemeClr val="accent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Rounded Rectangle 37">
            <a:extLst xmlns:a="http://schemas.openxmlformats.org/drawingml/2006/main">
              <a:ext uri="{FF2B5EF4-FFF2-40B4-BE49-F238E27FC236}">
                <a16:creationId xmlns:a16="http://schemas.microsoft.com/office/drawing/2014/main" id="{69FA255E-A063-74CD-B9B8-0AF6BA126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8122" y="2515039"/>
            <a:ext cx="1774372" cy="1042307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39" name="Rectangle 38">
            <a:extLst xmlns:a="http://schemas.openxmlformats.org/drawingml/2006/main">
              <a:ext uri="{FF2B5EF4-FFF2-40B4-BE49-F238E27FC236}">
                <a16:creationId xmlns:a16="http://schemas.microsoft.com/office/drawing/2014/main" id="{3CE10AA0-59FE-1154-1C94-E93DB11D9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6153" y="2765721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Name</a:t>
            </a:r>
            <a:endParaRPr sz="1950" b="1">
              <a:solidFill>
                <a:srgbClr val="11182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0" name="Rounded Rectangle 39">
            <a:extLst xmlns:a="http://schemas.openxmlformats.org/drawingml/2006/main">
              <a:ext uri="{FF2B5EF4-FFF2-40B4-BE49-F238E27FC236}">
                <a16:creationId xmlns:a16="http://schemas.microsoft.com/office/drawing/2014/main" id="{27BDE7FB-411F-2962-5F2D-8678D3610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9902" y="2514117"/>
            <a:ext cx="1774372" cy="1042307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41" name="Rounded Rectangle 40">
            <a:extLst xmlns:a="http://schemas.openxmlformats.org/drawingml/2006/main">
              <a:ext uri="{FF2B5EF4-FFF2-40B4-BE49-F238E27FC236}">
                <a16:creationId xmlns:a16="http://schemas.microsoft.com/office/drawing/2014/main" id="{2DC1731D-CF78-59AC-EBD3-2E37FDE92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1974" y="2513748"/>
            <a:ext cx="1774372" cy="1042307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42" name="Rounded Rectangle 41">
            <a:extLst xmlns:a="http://schemas.openxmlformats.org/drawingml/2006/main">
              <a:ext uri="{FF2B5EF4-FFF2-40B4-BE49-F238E27FC236}">
                <a16:creationId xmlns:a16="http://schemas.microsoft.com/office/drawing/2014/main" id="{53C3225E-D0BD-2902-9536-C5BD217D1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8122" y="4079853"/>
            <a:ext cx="1774372" cy="1042307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43" name="Rounded Rectangle 42">
            <a:extLst xmlns:a="http://schemas.openxmlformats.org/drawingml/2006/main">
              <a:ext uri="{FF2B5EF4-FFF2-40B4-BE49-F238E27FC236}">
                <a16:creationId xmlns:a16="http://schemas.microsoft.com/office/drawing/2014/main" id="{112D5B30-5F07-D02D-FFC1-E95D46A8D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9316" y="4023452"/>
            <a:ext cx="1774372" cy="1042307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44" name="Rounded Rectangle 43">
            <a:extLst xmlns:a="http://schemas.openxmlformats.org/drawingml/2006/main">
              <a:ext uri="{FF2B5EF4-FFF2-40B4-BE49-F238E27FC236}">
                <a16:creationId xmlns:a16="http://schemas.microsoft.com/office/drawing/2014/main" id="{98787B98-AF63-CFA0-7AA7-E41E0A106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7579" y="4079852"/>
            <a:ext cx="1774372" cy="1042307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45" name="Rectangle 44">
            <a:extLst xmlns:a="http://schemas.openxmlformats.org/drawingml/2006/main">
              <a:ext uri="{FF2B5EF4-FFF2-40B4-BE49-F238E27FC236}">
                <a16:creationId xmlns:a16="http://schemas.microsoft.com/office/drawing/2014/main" id="{4840A0C7-2DCA-9A48-6604-E28C82FD5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0154" y="2878234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Hobby</a:t>
            </a:r>
            <a:endParaRPr sz="1950" b="1">
              <a:solidFill>
                <a:srgbClr val="11182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6" name="Rectangle 45">
            <a:extLst xmlns:a="http://schemas.openxmlformats.org/drawingml/2006/main">
              <a:ext uri="{FF2B5EF4-FFF2-40B4-BE49-F238E27FC236}">
                <a16:creationId xmlns:a16="http://schemas.microsoft.com/office/drawing/2014/main" id="{BE9816F4-A5DA-3403-8706-C109332EC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873976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Place</a:t>
            </a:r>
            <a:endParaRPr sz="1950" b="1">
              <a:solidFill>
                <a:srgbClr val="11182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7" name="Rectangle 46">
            <a:extLst xmlns:a="http://schemas.openxmlformats.org/drawingml/2006/main">
              <a:ext uri="{FF2B5EF4-FFF2-40B4-BE49-F238E27FC236}">
                <a16:creationId xmlns:a16="http://schemas.microsoft.com/office/drawing/2014/main" id="{D1DD5C64-66F2-E461-BEA8-C72BE7F39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1032" y="4396245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Cartoon</a:t>
            </a:r>
            <a:endParaRPr sz="1950" b="1">
              <a:solidFill>
                <a:srgbClr val="11182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" name="Rectangle 47">
            <a:extLst xmlns:a="http://schemas.openxmlformats.org/drawingml/2006/main">
              <a:ext uri="{FF2B5EF4-FFF2-40B4-BE49-F238E27FC236}">
                <a16:creationId xmlns:a16="http://schemas.microsoft.com/office/drawing/2014/main" id="{81C2A669-2AAE-29E0-3DF9-B5205D48B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8374" y="4339832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Object</a:t>
            </a:r>
            <a:endParaRPr sz="1950" b="1">
              <a:solidFill>
                <a:srgbClr val="11182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" name="Rectangle 48">
            <a:extLst xmlns:a="http://schemas.openxmlformats.org/drawingml/2006/main">
              <a:ext uri="{FF2B5EF4-FFF2-40B4-BE49-F238E27FC236}">
                <a16:creationId xmlns:a16="http://schemas.microsoft.com/office/drawing/2014/main" id="{067665BD-AF74-7FDD-95F2-D70238004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7459" y="4396245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Book</a:t>
            </a:r>
            <a:endParaRPr sz="1950" b="1">
              <a:solidFill>
                <a:srgbClr val="111827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72723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A37F4000-CFC0-45D4-9AC4-510D5350B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048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LESSON 1 — WARM-UP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49F4497-0BAC-431E-B556-2A796647A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Start with six real questions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9BB6A739-329A-484B-BEAB-B6CA52DD3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0825DF6F-D276-406C-A8D7-5ED3CBBA1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Getting to Know You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AB515DC8-07F9-4F13-8281-C1477953B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F21D5B04-DFA6-430A-A92F-BA2CEB958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857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Match each question to the best answer. Then ask a partner.</a:t>
            </a:r>
          </a:p>
        </p:txBody>
      </p:sp>
      <p:sp>
        <p:nvSpPr>
          <p:cNvPr id="7" name="Rounded Rectangle 6">
            <a:extLst xmlns:a="http://schemas.openxmlformats.org/drawingml/2006/main">
              <a:ext uri="{FF2B5EF4-FFF2-40B4-BE49-F238E27FC236}">
                <a16:creationId xmlns:a16="http://schemas.microsoft.com/office/drawing/2014/main" id="{6520B825-9377-4355-8FC7-4C0FCCD3F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5257800" cy="3476625"/>
          </a:xfrm>
          <a:prstGeom xmlns:a="http://schemas.openxmlformats.org/drawingml/2006/main" prst="roundRect">
            <a:avLst>
              <a:gd name="adj" fmla="val 3288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8" name="Rounded Rectangle 7">
            <a:extLst xmlns:a="http://schemas.openxmlformats.org/drawingml/2006/main">
              <a:ext uri="{FF2B5EF4-FFF2-40B4-BE49-F238E27FC236}">
                <a16:creationId xmlns:a16="http://schemas.microsoft.com/office/drawing/2014/main" id="{5B54E490-4091-4DAE-80A4-F3113A8E1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76200" cy="3476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EA5107B2-DDCF-4C86-8C3B-C1B33F3FC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5745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QUESTIONS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66E85D8D-77D8-4280-A6FF-32FF80594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71800"/>
            <a:ext cx="4762500" cy="2562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1  Where were you born?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2  What do you do?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3  Are you married?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4  Why are you learning English?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5  When did you start learning English?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6  How often do you have English classes?</a:t>
            </a:r>
          </a:p>
        </p:txBody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85811DB9-BBFD-477D-85D8-17F6C5E8B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247900"/>
            <a:ext cx="5257800" cy="3476625"/>
          </a:xfrm>
          <a:prstGeom xmlns:a="http://schemas.openxmlformats.org/drawingml/2006/main" prst="roundRect">
            <a:avLst>
              <a:gd name="adj" fmla="val 3288"/>
            </a:avLst>
          </a:prstGeom>
          <a:solidFill xmlns:a="http://schemas.openxmlformats.org/drawingml/2006/main">
            <a:srgbClr val="CCFBF1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2" name="Rounded Rectangle 11">
            <a:extLst xmlns:a="http://schemas.openxmlformats.org/drawingml/2006/main">
              <a:ext uri="{FF2B5EF4-FFF2-40B4-BE49-F238E27FC236}">
                <a16:creationId xmlns:a16="http://schemas.microsoft.com/office/drawing/2014/main" id="{549874EF-9D76-449E-B0F1-6A0AED794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247900"/>
            <a:ext cx="76200" cy="3476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9E245A9D-E98B-4E65-A756-A77A64229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ANSWERS — MIXED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5D7F0694-F23F-43EF-BAB3-019AAFBBF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971800"/>
            <a:ext cx="4762500" cy="2562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A  A year ago.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B  Three times a week.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C  In Morocco.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D  Because I need it for my job.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E  I’m a teacher.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F  No, I’m single.</a:t>
            </a:r>
          </a:p>
        </p:txBody>
      </p:sp>
    </p:spTree>
    <p:extLst>
      <p:ext uri="{BB962C8B-B14F-4D97-AF65-F5344CB8AC3E}">
        <p14:creationId xmlns:p14="http://schemas.microsoft.com/office/powerpoint/2010/main" val="178994661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Rectangle 24">
            <a:extLst xmlns:a="http://schemas.openxmlformats.org/drawingml/2006/main">
              <a:ext uri="{FF2B5EF4-FFF2-40B4-BE49-F238E27FC236}">
                <a16:creationId xmlns:a16="http://schemas.microsoft.com/office/drawing/2014/main" id="{670E4024-3E7D-400D-8959-DF3AEEE5F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048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LESSON 1 — CHECK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63E0AB1D-2E57-4246-BB03-E66B6F81F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The answer tells you the question type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CC906B7E-4176-490E-86E6-E6F126C92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EC296418-FA98-4A38-ADE7-CF6960F25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Getting to Know You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8CF081B5-BAE7-42B7-A43E-F79506907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986FABD0-19FE-4F5E-B345-BE0B69510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002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WHERE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73BC7E64-4C63-40C4-BCD7-D2EEC2386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1962150"/>
            <a:ext cx="323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In Morocco.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2FF5E28C-2B48-4449-9B53-DF3CD653A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81275"/>
            <a:ext cx="495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F6D7FEB5-21F8-4817-A7DE-3395A936E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0002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WHAT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861CF397-4161-4C46-9002-2CEA3FC69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1962150"/>
            <a:ext cx="323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I’m a teacher.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5840D0A6-3A26-4813-87E8-5EBC89754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581275"/>
            <a:ext cx="495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53C7A444-B865-4FF8-AC33-75607EF9D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19087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ARE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C464E791-9807-4EF7-93E2-0A9D008D5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3152775"/>
            <a:ext cx="323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No, I’m single.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0BD37006-234B-4FC8-9269-D050A1421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71900"/>
            <a:ext cx="495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788FA723-4E8E-4456-9924-AE99A01A2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19087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WHY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A839ED05-270C-4B80-B0E7-90B1FA3EA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152775"/>
            <a:ext cx="323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5209"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Because I need it for my job.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2E790FBF-E770-4D80-9AAA-2173E8791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771900"/>
            <a:ext cx="495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C2FA978C-7395-48C1-B344-603A03912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WHEN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CF70F51A-4E7F-4A40-8312-8FF0F13EF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4343400"/>
            <a:ext cx="323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A year ago.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B82F60A3-8A24-45F8-8C60-70FB742FB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962525"/>
            <a:ext cx="495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4DC6A188-E6F6-409B-9C54-6144775F5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38150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HOW OFTEN</a:t>
            </a:r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668F0F77-2B7C-4D3D-AD70-03F8137A7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343400"/>
            <a:ext cx="323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Three times a week.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8096C63F-1D10-4FA2-AA94-9420C4634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962525"/>
            <a:ext cx="495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38D960C2-6247-4886-B0EC-D1AD1EC41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734050"/>
            <a:ext cx="8001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Now choose two questions and give your own answers.</a:t>
            </a:r>
          </a:p>
        </p:txBody>
      </p:sp>
    </p:spTree>
    <p:extLst>
      <p:ext uri="{BB962C8B-B14F-4D97-AF65-F5344CB8AC3E}">
        <p14:creationId xmlns:p14="http://schemas.microsoft.com/office/powerpoint/2010/main" val="94293082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F49ADDC1-C76E-43EE-95FD-7B9234DDD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048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LESSON 1 — TENSE HUNT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E80124B-E168-4BCF-8990-0B747C64E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Meet Abbas Nour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25AB5220-4A5F-4073-A227-C638DDE61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C9318A5F-3A7A-4692-9FA7-9545CF96E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Getting to Know You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F0E9A274-4EB2-4AAA-A2E0-1A197D925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D0F41BE5-5EE1-4404-B788-1AAB361EB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1743075"/>
            <a:ext cx="4057650" cy="4229100"/>
          </a:xfrm>
          <a:prstGeom xmlns:a="http://schemas.openxmlformats.org/drawingml/2006/main" prst="roundRect">
            <a:avLst>
              <a:gd name="adj" fmla="val 28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pic>
        <p:nvPicPr>
          <p:cNvPr id="20" name="Picture 1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85258922c04d1a"/>
          <a:srcRect xmlns:a="http://schemas.openxmlformats.org/drawingml/2006/main" l="0" t="20113" r="0" b="201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7239000" y="1738312"/>
            <a:ext cx="4000500" cy="4171950"/>
          </a:xfrm>
          <a:prstGeom xmlns:a="http://schemas.openxmlformats.org/drawingml/2006/main" prst="roundRect">
            <a:avLst/>
          </a:prstGeom>
        </p:spPr>
      </p:pic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DE3B4731-1E35-4324-9EA1-A7E817AD8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5048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WORD BANK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815E1774-3289-45C3-9DB6-B86A95AD2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05025"/>
            <a:ext cx="590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come • ’m studying • can speak • ’m enjoying</a:t>
            </a:r>
          </a:p>
          <a:p xmlns:a="http://schemas.openxmlformats.org/drawingml/2006/main">
            <a:pPr algn="l">
              <a:buNone/>
              <a:defRPr sz="18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started • live • went • ’m going to work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0BC96A24-C444-4F90-B3B2-CE081EE37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0"/>
            <a:ext cx="6000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6203D8FF-A59A-4859-87B9-8394F73E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81350"/>
            <a:ext cx="609600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1  I ______ from Zarqa.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2  I ______ modern languages.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3  I ______ three languages.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4  I ______ the course.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5  The course ______ three years ago.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6  I ______ at home with my family.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7  Last year my brother ______ to the US.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8  After graduation, I ______ as a translator.</a:t>
            </a:r>
          </a:p>
        </p:txBody>
      </p:sp>
    </p:spTree>
    <p:extLst>
      <p:ext uri="{BB962C8B-B14F-4D97-AF65-F5344CB8AC3E}">
        <p14:creationId xmlns:p14="http://schemas.microsoft.com/office/powerpoint/2010/main" val="103984943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B6E0C12F-F976-4D00-AC6F-B932F793A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048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LESSON 1 — ANSWER KEY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D36D551-1612-4295-9EC8-6FF14FAA0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Abbas uses four time frames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E4A70260-2104-49CF-939A-F4AA027A0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F868CDE8-3E16-4BD1-AE98-3C494F569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Getting to Know You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B66B5FC2-2150-42F6-AA3C-25C2F6883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28BF81E4-A24D-45B4-A411-06D274761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85950"/>
            <a:ext cx="2714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PRESENT SIMPLE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E83589E-1016-4834-8338-B05B6BE77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1857375"/>
            <a:ext cx="3476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come • can speak • live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8F7BAA37-5D06-45FA-9586-8EA75F993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1857375"/>
            <a:ext cx="3619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facts and routines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3FB9A77E-E96A-4A8C-978C-2AF2C1DFE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38400"/>
            <a:ext cx="10191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12945EC6-9FDF-41D6-B495-583E37AD5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86075"/>
            <a:ext cx="2714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PRESENT CONTINUOUS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F6DB31D6-9763-441A-8AE6-2E7A361EE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857500"/>
            <a:ext cx="3476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’m studying • ’m enjoying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FEC1173F-0F96-4A62-8D1A-A03BEDC12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857500"/>
            <a:ext cx="3619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happening around now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158CFC1C-31C2-43CC-9287-E8832A272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438525"/>
            <a:ext cx="10191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8F6F6381-0028-48C6-88A2-E655EF402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86200"/>
            <a:ext cx="2714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PAST SIMPLE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86AC9A0B-DFF7-44A0-A61C-F4DB51653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857625"/>
            <a:ext cx="3476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started • went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09D4B65C-87B2-4D14-9D44-9ED0C0077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3857625"/>
            <a:ext cx="3619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finished past events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BF0B2E30-DFAE-4AC0-AA23-62BD6720A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38650"/>
            <a:ext cx="10191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F72B82B0-B9E6-4A64-AC94-193603CC6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886325"/>
            <a:ext cx="2714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FUTURE PLAN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366A5F5B-119C-4A5D-B2A3-28972FF8E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857750"/>
            <a:ext cx="3476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’m going to work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66D25086-3930-4AF8-B9AD-776691DE6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857750"/>
            <a:ext cx="3619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an intention after graduation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00C67AA2-917C-456F-9980-128A37E44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438775"/>
            <a:ext cx="10191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048BFA4A-B6C9-4550-A481-6A4EEE7D2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5810250"/>
            <a:ext cx="923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Which time frame describes you today? Give one true sentence.</a:t>
            </a:r>
          </a:p>
        </p:txBody>
      </p:sp>
    </p:spTree>
    <p:extLst>
      <p:ext uri="{BB962C8B-B14F-4D97-AF65-F5344CB8AC3E}">
        <p14:creationId xmlns:p14="http://schemas.microsoft.com/office/powerpoint/2010/main" val="103145150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7559242D-E8F4-4762-9BD4-8A9C58DC9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048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LESSON 1 — QUESTION FORMS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C5B094E-4079-42B8-8EDD-0AF0BDC98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Build questions about Jim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33426CD7-1CCC-4CD7-BDFE-8262882D3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D135013F-0AA1-48B6-BB90-04C0E5A2D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Getting to Know You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21253079-00E1-427B-9C03-72735275D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EA77E81B-5BF4-4E21-9FE1-F9FE4F1BD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1425" y="1724025"/>
            <a:ext cx="3676650" cy="4381500"/>
          </a:xfrm>
          <a:prstGeom xmlns:a="http://schemas.openxmlformats.org/drawingml/2006/main" prst="roundRect">
            <a:avLst>
              <a:gd name="adj" fmla="val 310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pic>
        <p:nvPicPr>
          <p:cNvPr id="18" name="Picture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c9c3b595d04a57"/>
          <a:srcRect xmlns:a="http://schemas.openxmlformats.org/drawingml/2006/main" l="0" t="5944" r="0" b="594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7620000" y="1752600"/>
            <a:ext cx="3619500" cy="4324350"/>
          </a:xfrm>
          <a:prstGeom xmlns:a="http://schemas.openxmlformats.org/drawingml/2006/main" prst="roundRect">
            <a:avLst/>
          </a:prstGeom>
        </p:spPr>
      </p:pic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0D85AABD-130B-418C-ADE4-9914579AA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581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Complete the missing words.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A24A3AA9-1C4C-4667-A3CD-0077BAE47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28850"/>
            <a:ext cx="6477000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1  Where does he come from?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2  Where ______ he live?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3  Who ______ he live with?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4  What ______ he do before he retired?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5  When ______ he leave school?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6  What ______ he studying?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7  How many children ______ he have?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8  What ______ he going to do next year?</a:t>
            </a:r>
          </a:p>
        </p:txBody>
      </p:sp>
    </p:spTree>
    <p:extLst>
      <p:ext uri="{BB962C8B-B14F-4D97-AF65-F5344CB8AC3E}">
        <p14:creationId xmlns:p14="http://schemas.microsoft.com/office/powerpoint/2010/main" val="125992770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6581593E-CC2F-4B1E-9B60-2CDE811E2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048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LESSON 1 — LISTENING CHECK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E0A1F37-EF1C-4A2B-A8AF-611EDE7FE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Jim’s answers show his present, past, and plan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BF522AD3-BA33-423D-82AB-4B1602422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73B96066-AEA0-4E46-8E7E-FEE9350E8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Getting to Know You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BF436F28-9614-43D6-AA35-AF580972A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AA6FF68A-97F2-4BF7-99FC-0EA87E886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05000"/>
            <a:ext cx="5257800" cy="238125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CCFBF1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7" name="Rounded Rectangle 6">
            <a:extLst xmlns:a="http://schemas.openxmlformats.org/drawingml/2006/main">
              <a:ext uri="{FF2B5EF4-FFF2-40B4-BE49-F238E27FC236}">
                <a16:creationId xmlns:a16="http://schemas.microsoft.com/office/drawing/2014/main" id="{246096D2-A1C8-40AD-9F67-551A6D777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05000"/>
            <a:ext cx="76200" cy="2381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8CDD90BB-01DF-4936-A1EB-F11F6E3F7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11455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LIFE NOW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536D3BB4-5D21-4DC0-AC40-F2E3D9410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628900"/>
            <a:ext cx="47625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Retired; now a student</a:t>
            </a:r>
          </a:p>
          <a:p xmlns:a="http://schemas.openxmlformats.org/drawingml/2006/main">
            <a:pPr algn="l">
              <a:buNone/>
              <a:defRPr sz="16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Studies at home, not at a university</a:t>
            </a:r>
          </a:p>
          <a:p xmlns:a="http://schemas.openxmlformats.org/drawingml/2006/main">
            <a:pPr algn="l">
              <a:buNone/>
              <a:defRPr sz="16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Enjoys the course</a:t>
            </a:r>
          </a:p>
          <a:p xmlns:a="http://schemas.openxmlformats.org/drawingml/2006/main">
            <a:pPr algn="l">
              <a:buNone/>
              <a:defRPr sz="16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Is writing an essay at the moment</a:t>
            </a:r>
          </a:p>
        </p:txBody>
      </p:sp>
      <p:sp>
        <p:nvSpPr>
          <p:cNvPr id="10" name="Rounded Rectangle 9">
            <a:extLst xmlns:a="http://schemas.openxmlformats.org/drawingml/2006/main">
              <a:ext uri="{FF2B5EF4-FFF2-40B4-BE49-F238E27FC236}">
                <a16:creationId xmlns:a16="http://schemas.microsoft.com/office/drawing/2014/main" id="{C8BDBE4E-34B4-435C-B7F7-825686E81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905000"/>
            <a:ext cx="5257800" cy="238125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DBEAFE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992406C0-93A6-4EEB-9B34-956C6CB53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905000"/>
            <a:ext cx="76200" cy="2381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0410BE8D-9737-4FBF-AAC2-73D1F9111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11455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TIME &amp; FUTURE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B705B57F-AB04-4E1D-9B99-7D69DAD6D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628900"/>
            <a:ext cx="47625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Left school at 15</a:t>
            </a:r>
          </a:p>
          <a:p xmlns:a="http://schemas.openxmlformats.org/drawingml/2006/main">
            <a:pPr algn="l">
              <a:buNone/>
              <a:defRPr sz="16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His family needed the money</a:t>
            </a:r>
          </a:p>
          <a:p xmlns:a="http://schemas.openxmlformats.org/drawingml/2006/main">
            <a:pPr algn="l">
              <a:buNone/>
              <a:defRPr sz="16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Will visit his son and his wife next year</a:t>
            </a:r>
          </a:p>
          <a:p xmlns:a="http://schemas.openxmlformats.org/drawingml/2006/main">
            <a:pPr algn="l">
              <a:buNone/>
              <a:defRPr sz="16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They live in Spain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84E8E27A-B379-46EC-804C-325126573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10125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D97706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D97706"/>
                </a:solidFill>
                <a:latin typeface="Arial"/>
                <a:ea typeface="Arial"/>
                <a:cs typeface="Arial"/>
              </a:rPr>
              <a:t>Partner challenge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B07B4D61-80D0-403C-AF27-375D0AA65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19700"/>
            <a:ext cx="933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Ask one follow-up question that is not in the book.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2F2F7BE1-B182-4E77-A344-AEB41BC8A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24525"/>
            <a:ext cx="762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Example: What is your essay about?</a:t>
            </a:r>
          </a:p>
        </p:txBody>
      </p:sp>
    </p:spTree>
    <p:extLst>
      <p:ext uri="{BB962C8B-B14F-4D97-AF65-F5344CB8AC3E}">
        <p14:creationId xmlns:p14="http://schemas.microsoft.com/office/powerpoint/2010/main" val="19225556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2D2DF829-4E71-4D2C-A0D6-442439D58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048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LESSON 1 — GRAMMAR MAP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24EC900-133E-4950-90A1-496300ECD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Time words point to the tense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010A55B5-0354-4045-9E67-C9F601D77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30962670-7DEA-41E1-A88D-0E1E54CAF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Getting to Know You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3700920A-5CB5-4854-B9B1-05EBC5B15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3AE1FB15-6616-4548-A8A7-BEC45FA4E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429000"/>
            <a:ext cx="10001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EB8D7B1E-7B82-4AF7-ACE7-575D7BB72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194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770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B086192F-A123-4FB5-84D9-66ECC8C4F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885950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D97706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7706"/>
                </a:solidFill>
                <a:latin typeface="Arial"/>
                <a:ea typeface="Arial"/>
                <a:cs typeface="Arial"/>
              </a:rPr>
              <a:t>PAST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C91CE5C5-68BA-4507-8953-4E627920C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362200"/>
            <a:ext cx="1905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last year</a:t>
            </a:r>
          </a:p>
          <a:p xmlns:a="http://schemas.openxmlformats.org/drawingml/2006/main">
            <a:pPr algn="ctr">
              <a:buNone/>
              <a:defRPr sz="16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three years ago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4EB0E30A-2EDE-446C-AC3C-7E3337B46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905250"/>
            <a:ext cx="2095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My brother went…</a:t>
            </a:r>
          </a:p>
        </p:txBody>
      </p:sp>
      <p:sp>
        <p:nvSpPr>
          <p:cNvPr id="11" name="Oval 10">
            <a:extLst xmlns:a="http://schemas.openxmlformats.org/drawingml/2006/main">
              <a:ext uri="{FF2B5EF4-FFF2-40B4-BE49-F238E27FC236}">
                <a16:creationId xmlns:a16="http://schemas.microsoft.com/office/drawing/2014/main" id="{1349A704-8264-4B7F-ACE1-95BE8CB07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32194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C02F4289-3790-4BFF-AE52-8BE6328C3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1885950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8827" lnSpcReduction="2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ROUTINE / FACT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11631F58-BB6B-44AF-AE20-FFA9A65F9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2362200"/>
            <a:ext cx="1905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usually</a:t>
            </a:r>
          </a:p>
          <a:p xmlns:a="http://schemas.openxmlformats.org/drawingml/2006/main">
            <a:pPr algn="ctr">
              <a:buNone/>
              <a:defRPr sz="16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every week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C900F62D-3D66-475F-B91B-C5F64D932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5125" y="3905250"/>
            <a:ext cx="2095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I live at home.</a:t>
            </a:r>
          </a:p>
        </p:txBody>
      </p:sp>
      <p:sp>
        <p:nvSpPr>
          <p:cNvPr id="15" name="Oval 14">
            <a:extLst xmlns:a="http://schemas.openxmlformats.org/drawingml/2006/main">
              <a:ext uri="{FF2B5EF4-FFF2-40B4-BE49-F238E27FC236}">
                <a16:creationId xmlns:a16="http://schemas.microsoft.com/office/drawing/2014/main" id="{78461E43-D7E8-47AE-BACA-C23E20F51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2194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8FAE73A7-3491-4C43-B905-07AD9C7B5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1885950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NOW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9C47427C-3C96-4A38-AE11-A930246E8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362200"/>
            <a:ext cx="1905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at the moment</a:t>
            </a:r>
          </a:p>
          <a:p xmlns:a="http://schemas.openxmlformats.org/drawingml/2006/main">
            <a:pPr algn="ctr">
              <a:buNone/>
              <a:defRPr sz="16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today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7F94D88D-3C84-4F2A-827A-D53FD1258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905250"/>
            <a:ext cx="2095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I’m studying…</a:t>
            </a:r>
          </a:p>
        </p:txBody>
      </p:sp>
      <p:sp>
        <p:nvSpPr>
          <p:cNvPr id="19" name="Oval 18">
            <a:extLst xmlns:a="http://schemas.openxmlformats.org/drawingml/2006/main">
              <a:ext uri="{FF2B5EF4-FFF2-40B4-BE49-F238E27FC236}">
                <a16:creationId xmlns:a16="http://schemas.microsoft.com/office/drawing/2014/main" id="{037E7E57-9BF2-4B88-84AA-CACD4F6A1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32194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91C1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51ED0F7F-E74A-4AA1-89E9-2BC12D820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1885950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B91C1C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B91C1C"/>
                </a:solidFill>
                <a:latin typeface="Arial"/>
                <a:ea typeface="Arial"/>
                <a:cs typeface="Arial"/>
              </a:rPr>
              <a:t>PLAN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EEB5F7EF-C510-4DA6-B44E-31E8DE3F2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362200"/>
            <a:ext cx="1905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after I graduate</a:t>
            </a:r>
          </a:p>
          <a:p xmlns:a="http://schemas.openxmlformats.org/drawingml/2006/main">
            <a:pPr algn="ctr">
              <a:buNone/>
              <a:defRPr sz="16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next year</a:t>
            </a:r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11D5A6B6-B5BF-4D50-B0FB-A90D770C7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905250"/>
            <a:ext cx="2095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I’m going to…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5F5AA252-EB0A-456D-921A-ACF9623F8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524500"/>
            <a:ext cx="800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Listen for the time clue before you choose the verb form.</a:t>
            </a:r>
          </a:p>
        </p:txBody>
      </p:sp>
    </p:spTree>
    <p:extLst>
      <p:ext uri="{BB962C8B-B14F-4D97-AF65-F5344CB8AC3E}">
        <p14:creationId xmlns:p14="http://schemas.microsoft.com/office/powerpoint/2010/main" val="17427722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0C3DAB70-91E0-461E-A445-27D35A2CA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048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LESSON 1 — GRAMMAR FOCUS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5AA4FD8-BE5E-4C9B-B2F1-A56AD73CA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0253" lnSpcReduction="1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Present simple states a fact; continuous shows a temporary situation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C3F8ED66-4C8C-4FC7-BDC8-6A7DF9A02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A104242E-25E0-44E5-B40C-3589606FD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Getting to Know You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D8FD9488-D8D0-4FFC-927E-450C7505B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9959D837-A455-4131-A798-C1EDC5E65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5257800" cy="3905250"/>
          </a:xfrm>
          <a:prstGeom xmlns:a="http://schemas.openxmlformats.org/drawingml/2006/main" prst="roundRect">
            <a:avLst>
              <a:gd name="adj" fmla="val 2927"/>
            </a:avLst>
          </a:prstGeom>
          <a:solidFill xmlns:a="http://schemas.openxmlformats.org/drawingml/2006/main">
            <a:srgbClr val="CCFBF1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7" name="Rounded Rectangle 6">
            <a:extLst xmlns:a="http://schemas.openxmlformats.org/drawingml/2006/main">
              <a:ext uri="{FF2B5EF4-FFF2-40B4-BE49-F238E27FC236}">
                <a16:creationId xmlns:a16="http://schemas.microsoft.com/office/drawing/2014/main" id="{F73E1BF3-BB68-42C3-88FE-7D1612A89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76200" cy="390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82E3FD2B-D6D5-4C02-B9C1-F8135CA21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066925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PRESENT SIMPLE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F49604AC-53D1-4644-A97D-D65DE7D08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81275"/>
            <a:ext cx="4762500" cy="2990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FORM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subject + base verb / -s</a:t>
            </a:r>
          </a:p>
          <a:p xmlns:a="http://schemas.openxmlformats.org/drawingml/2006/main">
            <a:endParaRPr sz="1725" b="0">
              <a:solidFill>
                <a:srgbClr val="111827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USE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facts • routines • permanent situations</a:t>
            </a:r>
          </a:p>
          <a:p xmlns:a="http://schemas.openxmlformats.org/drawingml/2006/main">
            <a:endParaRPr sz="1725" b="0">
              <a:solidFill>
                <a:srgbClr val="111827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He lives with his parents.</a:t>
            </a:r>
          </a:p>
        </p:txBody>
      </p:sp>
      <p:sp>
        <p:nvSpPr>
          <p:cNvPr id="10" name="Rounded Rectangle 9">
            <a:extLst xmlns:a="http://schemas.openxmlformats.org/drawingml/2006/main">
              <a:ext uri="{FF2B5EF4-FFF2-40B4-BE49-F238E27FC236}">
                <a16:creationId xmlns:a16="http://schemas.microsoft.com/office/drawing/2014/main" id="{3DDD90A7-1D5F-4E06-B9B7-CA1E896DE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857375"/>
            <a:ext cx="5257800" cy="3905250"/>
          </a:xfrm>
          <a:prstGeom xmlns:a="http://schemas.openxmlformats.org/drawingml/2006/main" prst="roundRect">
            <a:avLst>
              <a:gd name="adj" fmla="val 2927"/>
            </a:avLst>
          </a:prstGeom>
          <a:solidFill xmlns:a="http://schemas.openxmlformats.org/drawingml/2006/main">
            <a:srgbClr val="DBEAFE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48A114DC-E0EB-40E9-978A-30307D24B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857375"/>
            <a:ext cx="76200" cy="390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AF9974B3-1630-46A9-B6A3-859A66EA8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66925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PRESENT CONTINUOUS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74DBB4C1-B898-4189-8F60-7CCEBF19B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581275"/>
            <a:ext cx="4762500" cy="2990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FORM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subject + am / is / are + verb-ing</a:t>
            </a:r>
          </a:p>
          <a:p xmlns:a="http://schemas.openxmlformats.org/drawingml/2006/main">
            <a:endParaRPr sz="1725" b="0">
              <a:solidFill>
                <a:srgbClr val="111827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USE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now • around now • temporary situations</a:t>
            </a:r>
          </a:p>
          <a:p xmlns:a="http://schemas.openxmlformats.org/drawingml/2006/main">
            <a:endParaRPr sz="1725" b="0">
              <a:solidFill>
                <a:srgbClr val="111827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She’s living with an English family for a month.</a:t>
            </a:r>
          </a:p>
        </p:txBody>
      </p:sp>
    </p:spTree>
    <p:extLst>
      <p:ext uri="{BB962C8B-B14F-4D97-AF65-F5344CB8AC3E}">
        <p14:creationId xmlns:p14="http://schemas.microsoft.com/office/powerpoint/2010/main" val="210914356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47A6F472-7E8D-42CD-991F-A800218AE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048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LESSON 1 — GRAMMAR FOCUS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77A0790-0A4C-4165-BFED-F8E2B5B57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Build questions in a reliable order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9A8B4040-B960-417F-849B-1FD5CD9C2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B23C583D-298D-4D82-9BCB-8B3A0C0D4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Getting to Know You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A414296D-46CF-4BA5-BA16-7C5E7F4AD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37AF9288-C05E-416E-A1C9-1A4CF9600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247650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5E62EC9-C27C-4770-B29A-BCF47CCB2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57450"/>
            <a:ext cx="2133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B6472"/>
                </a:solidFill>
                <a:latin typeface="Arial"/>
                <a:ea typeface="Arial"/>
                <a:cs typeface="Arial"/>
              </a:rPr>
              <a:t>QUESTION WORD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8BA960A9-6093-4FC8-A86C-E3BA1702E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48000"/>
            <a:ext cx="2095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Where / What / When</a:t>
            </a:r>
          </a:p>
        </p:txBody>
      </p:sp>
      <p:sp>
        <p:nvSpPr>
          <p:cNvPr id="9" name="Rounded Rectangle 8">
            <a:extLst xmlns:a="http://schemas.openxmlformats.org/drawingml/2006/main">
              <a:ext uri="{FF2B5EF4-FFF2-40B4-BE49-F238E27FC236}">
                <a16:creationId xmlns:a16="http://schemas.microsoft.com/office/drawing/2014/main" id="{73A52E8F-676C-42D2-B418-DCDF39F21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247900"/>
            <a:ext cx="247650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DBEAFE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1DB02E02-D206-4F64-B529-7437DFCD7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457450"/>
            <a:ext cx="2133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AUXILIARY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D0856EC2-6E80-4BEE-90B6-8FD6096D5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048000"/>
            <a:ext cx="2095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do / does / did / is</a:t>
            </a:r>
          </a:p>
        </p:txBody>
      </p:sp>
      <p:sp>
        <p:nvSpPr>
          <p:cNvPr id="12" name="Rounded Rectangle 11">
            <a:extLst xmlns:a="http://schemas.openxmlformats.org/drawingml/2006/main">
              <a:ext uri="{FF2B5EF4-FFF2-40B4-BE49-F238E27FC236}">
                <a16:creationId xmlns:a16="http://schemas.microsoft.com/office/drawing/2014/main" id="{3E066BE9-AEC0-4CAD-BA0E-31B5D9018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247900"/>
            <a:ext cx="247650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64C4B49B-9690-44CE-BF84-D9131739B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457450"/>
            <a:ext cx="2133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B6472"/>
                </a:solidFill>
                <a:latin typeface="Arial"/>
                <a:ea typeface="Arial"/>
                <a:cs typeface="Arial"/>
              </a:rPr>
              <a:t>SUBJECT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2E55E713-D150-4562-A420-03E9ACE7F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048000"/>
            <a:ext cx="2095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you / he / the course</a:t>
            </a:r>
          </a:p>
        </p:txBody>
      </p:sp>
      <p:sp>
        <p:nvSpPr>
          <p:cNvPr id="15" name="Rounded Rectangle 14">
            <a:extLst xmlns:a="http://schemas.openxmlformats.org/drawingml/2006/main">
              <a:ext uri="{FF2B5EF4-FFF2-40B4-BE49-F238E27FC236}">
                <a16:creationId xmlns:a16="http://schemas.microsoft.com/office/drawing/2014/main" id="{1C2AEFEA-6906-4C7E-8F2D-533117A71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2247900"/>
            <a:ext cx="247650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A28BCF5E-6126-4BD4-948B-3D9A6F83E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457450"/>
            <a:ext cx="2133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B6472"/>
                </a:solidFill>
                <a:latin typeface="Arial"/>
                <a:ea typeface="Arial"/>
                <a:cs typeface="Arial"/>
              </a:rPr>
              <a:t>MAIN VERB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D93A3BEB-991A-4A59-931F-5146BDDD3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3048000"/>
            <a:ext cx="2095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live / start / study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28E2DF17-EEE7-47A6-B742-1610AF51C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476750"/>
            <a:ext cx="7429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31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Where  +  does  +  he  +  live?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33E242FF-D255-4B4B-8586-D1EB9A39A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381625"/>
            <a:ext cx="8953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With be, move be before the subject:  What is he studying?</a:t>
            </a:r>
          </a:p>
        </p:txBody>
      </p:sp>
    </p:spTree>
    <p:extLst>
      <p:ext uri="{BB962C8B-B14F-4D97-AF65-F5344CB8AC3E}">
        <p14:creationId xmlns:p14="http://schemas.microsoft.com/office/powerpoint/2010/main" val="43842581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B8C26D98-6B54-4CCF-9FD5-2D254715D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048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LESSON 1 — CHALLENGE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8B923B4-0649-4A58-AD78-CB731EEFE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Choose the question word from the answer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E795373A-7CD7-42D5-B9C0-63A181BB6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50DFF920-9AFF-4C8E-9055-7FC105807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Getting to Know You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C8642CB6-F7CC-4599-9C7C-01FA25728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92FB6F2E-77CE-431E-8CAD-E505CA34F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685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Write the best question word for each answer.</a:t>
            </a:r>
          </a:p>
        </p:txBody>
      </p:sp>
      <p:sp>
        <p:nvSpPr>
          <p:cNvPr id="7" name="Rounded Rectangle 6">
            <a:extLst xmlns:a="http://schemas.openxmlformats.org/drawingml/2006/main">
              <a:ext uri="{FF2B5EF4-FFF2-40B4-BE49-F238E27FC236}">
                <a16:creationId xmlns:a16="http://schemas.microsoft.com/office/drawing/2014/main" id="{CA922BDC-7C5C-442F-88F6-AFB40D219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66950"/>
            <a:ext cx="5257800" cy="2952750"/>
          </a:xfrm>
          <a:prstGeom xmlns:a="http://schemas.openxmlformats.org/drawingml/2006/main" prst="roundRect">
            <a:avLst>
              <a:gd name="adj" fmla="val 3871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8" name="Rounded Rectangle 7">
            <a:extLst xmlns:a="http://schemas.openxmlformats.org/drawingml/2006/main">
              <a:ext uri="{FF2B5EF4-FFF2-40B4-BE49-F238E27FC236}">
                <a16:creationId xmlns:a16="http://schemas.microsoft.com/office/drawing/2014/main" id="{C110B47E-B6A4-4D29-9C18-818674F21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66950"/>
            <a:ext cx="76200" cy="2952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BAF2B23B-61CE-4408-BA22-54AD2FC76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1–5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5DB64465-178B-4EAA-8189-273391021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90850"/>
            <a:ext cx="4762500" cy="2038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1  ______?  A sandwich.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2  ______?  Jack.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3  ______?  In Riyadh.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4  ______?  Last night.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5  ______?  Because I wanted to.</a:t>
            </a:r>
          </a:p>
        </p:txBody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A83D55BD-3037-4BFC-AA64-A72FF8F26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266950"/>
            <a:ext cx="5257800" cy="2952750"/>
          </a:xfrm>
          <a:prstGeom xmlns:a="http://schemas.openxmlformats.org/drawingml/2006/main" prst="roundRect">
            <a:avLst>
              <a:gd name="adj" fmla="val 3871"/>
            </a:avLst>
          </a:prstGeom>
          <a:solidFill xmlns:a="http://schemas.openxmlformats.org/drawingml/2006/main">
            <a:srgbClr val="CCFBF1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2" name="Rounded Rectangle 11">
            <a:extLst xmlns:a="http://schemas.openxmlformats.org/drawingml/2006/main">
              <a:ext uri="{FF2B5EF4-FFF2-40B4-BE49-F238E27FC236}">
                <a16:creationId xmlns:a16="http://schemas.microsoft.com/office/drawing/2014/main" id="{28AA0AAE-98CA-49A3-A26E-697D8CF5A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266950"/>
            <a:ext cx="76200" cy="2952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22B6443B-6A27-4BB9-8BED-A449D0C72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7650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6–10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69ED5657-4FC3-40CA-8E1D-4BDC54C32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990850"/>
            <a:ext cx="4762500" cy="2038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6  ______?  Four.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7  ______?  $5.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8  ______?  By bus.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9  ______?  It’s mine.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10 ______?  The black one.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A0B99B43-8116-444E-B1B1-30B39AAF1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619750"/>
            <a:ext cx="895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D97706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D97706"/>
                </a:solidFill>
                <a:latin typeface="Arial"/>
                <a:ea typeface="Arial"/>
                <a:cs typeface="Arial"/>
              </a:rPr>
              <a:t>Bonus: turn any three answers into complete questions.</a:t>
            </a:r>
          </a:p>
        </p:txBody>
      </p:sp>
    </p:spTree>
    <p:extLst>
      <p:ext uri="{BB962C8B-B14F-4D97-AF65-F5344CB8AC3E}">
        <p14:creationId xmlns:p14="http://schemas.microsoft.com/office/powerpoint/2010/main" val="117775085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72C3FB4B-6BC5-4372-B3CB-879AABD8F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048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LESSON 1 — CLOSE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5945565-15D9-4B2B-97C8-0C765A99B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Exit ticket: three sentences, three time frames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DF593505-A797-4058-9144-1241970CF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19AE20B9-3C18-478A-B2D6-DC12980A5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Getting to Know You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2C7955C3-957D-4BB4-A7F1-3B077CCE6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BA18BF8A-DE54-4DD9-8462-75B49A90E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Before you leave, write…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064A613-1503-4A03-9558-EE5CB8A0C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00300"/>
            <a:ext cx="704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8C81ED66-ED80-4E61-8C1B-BD4BC114B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40030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a true fact about you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21BE22B7-604A-4ECE-AD0C-8CD745384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419350"/>
            <a:ext cx="3619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I live… / I speak…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E909ED6F-E3A6-4BCC-9C0E-210B27FE7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67050"/>
            <a:ext cx="9906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856D3DDC-276A-4E0D-9CD5-D233987E4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24250"/>
            <a:ext cx="704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BB3F9BD8-8266-4813-B4BE-6CED8FC9E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5242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something you did last week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BD05488A-138C-43E4-9566-EB2295A11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543300"/>
            <a:ext cx="3619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I went… / I watched…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ED09805B-53CB-4765-B649-D9876473B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91000"/>
            <a:ext cx="9906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DA7605B1-2EC7-42AC-9ACF-0E08D9550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648200"/>
            <a:ext cx="704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47668B8C-D38D-49E3-B05D-764B96ACC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64820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a plan for next year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B325CE90-0FA1-4C0B-A806-CD2FD3B9C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4667250"/>
            <a:ext cx="3619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I’m going to…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F769A23E-5555-472A-8F2E-CDB57F1C7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14950"/>
            <a:ext cx="9906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27724675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0C9C8813-8390-4EAC-B0F1-D3B4716DD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781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D123F2E-D50A-4175-A049-97FA9B010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714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67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65AF3BF5-F05A-42CB-92FD-9103750B7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66950"/>
            <a:ext cx="1619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DBEAFE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DBEAFE"/>
                </a:solidFill>
                <a:latin typeface="Arial"/>
                <a:ea typeface="Arial"/>
                <a:cs typeface="Arial"/>
              </a:rPr>
              <a:t>LESSON</a:t>
            </a: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9F8EC34D-D608-47D2-96F3-56276998E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695450"/>
            <a:ext cx="7620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3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Explore Meaning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DD1EF0FA-F2E6-43FE-9789-BCF469AC2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905125"/>
            <a:ext cx="7239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Use English to exchange information, understand word classes, and explore how communication works.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9F2147A8-15C5-4F36-B1C2-35467DBFB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552950"/>
            <a:ext cx="10477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78C95974-3BE8-4FCC-9053-8D23684CA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61912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Slide 15</a:t>
            </a:r>
          </a:p>
        </p:txBody>
      </p:sp>
    </p:spTree>
    <p:extLst>
      <p:ext uri="{BB962C8B-B14F-4D97-AF65-F5344CB8AC3E}">
        <p14:creationId xmlns:p14="http://schemas.microsoft.com/office/powerpoint/2010/main" val="101786174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18F969DE-B39C-4ABF-8142-7AA853ED3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048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LESSON 2 — SPEAKING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1AA188D-99D7-4E47-B756-AABEE68F5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Ask for the information you need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062BDE8E-2F55-478A-B13D-A4A315803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2C426785-2D75-4DF6-8031-43423E8FF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Getting to Know You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7A55FA81-013A-4E0C-B781-C9FC55922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F34465EE-7898-4A23-997C-48524D3BF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66900"/>
            <a:ext cx="5257800" cy="3905250"/>
          </a:xfrm>
          <a:prstGeom xmlns:a="http://schemas.openxmlformats.org/drawingml/2006/main" prst="roundRect">
            <a:avLst>
              <a:gd name="adj" fmla="val 2927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7" name="Rounded Rectangle 6">
            <a:extLst xmlns:a="http://schemas.openxmlformats.org/drawingml/2006/main">
              <a:ext uri="{FF2B5EF4-FFF2-40B4-BE49-F238E27FC236}">
                <a16:creationId xmlns:a16="http://schemas.microsoft.com/office/drawing/2014/main" id="{B440E245-87DE-4E3C-9893-B33B8C8F9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66900"/>
            <a:ext cx="76200" cy="390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69C0971E-D00B-4257-ADAF-8667AC07F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07645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TALK ABOUT YOU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18BD2102-54E9-4892-B071-D0DE9724C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90800"/>
            <a:ext cx="4762500" cy="2990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Ask your partner: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Where do you live?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Do you have brothers or sisters?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What do you like doing at the weekend?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Where did you go for your last holiday?</a:t>
            </a:r>
          </a:p>
        </p:txBody>
      </p:sp>
      <p:sp>
        <p:nvSpPr>
          <p:cNvPr id="10" name="Rounded Rectangle 9">
            <a:extLst xmlns:a="http://schemas.openxmlformats.org/drawingml/2006/main">
              <a:ext uri="{FF2B5EF4-FFF2-40B4-BE49-F238E27FC236}">
                <a16:creationId xmlns:a16="http://schemas.microsoft.com/office/drawing/2014/main" id="{D962D929-9428-4488-9210-4C794A178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866900"/>
            <a:ext cx="5257800" cy="247650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FEF3C7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4C04D8C1-3024-44E0-BA3A-6F3AC990C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866900"/>
            <a:ext cx="76200" cy="2476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770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927FC68C-B8EF-4E38-A322-3F380B299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7645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INFORMATION GAP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8F45A13F-A6BD-4D8E-B78C-B577C7F50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590800"/>
            <a:ext cx="47625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Student A knows WHY Jack rides a bike.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Student B knows WHEN he started.</a:t>
            </a:r>
          </a:p>
          <a:p xmlns:a="http://schemas.openxmlformats.org/drawingml/2006/main">
            <a:r>
              <a:t/>
            </a:r>
            <a:endParaRPr sz="1800" b="0">
              <a:solidFill>
                <a:srgbClr val="111827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Ask, answer, and complete the missing information.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11D2B932-F2AD-419A-A96D-CEDB463D8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2915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D97706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D97706"/>
                </a:solidFill>
                <a:latin typeface="Arial"/>
                <a:ea typeface="Arial"/>
                <a:cs typeface="Arial"/>
              </a:rPr>
              <a:t>Useful questions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9D76B067-E9D1-4103-A435-2025249C0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5029200"/>
            <a:ext cx="4476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When did he start…?</a:t>
            </a:r>
          </a:p>
          <a:p xmlns:a="http://schemas.openxmlformats.org/drawingml/2006/main">
            <a:pPr algn="l">
              <a:buNone/>
              <a:defRPr sz="20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Why does he ride…?</a:t>
            </a:r>
          </a:p>
        </p:txBody>
      </p:sp>
    </p:spTree>
    <p:extLst>
      <p:ext uri="{BB962C8B-B14F-4D97-AF65-F5344CB8AC3E}">
        <p14:creationId xmlns:p14="http://schemas.microsoft.com/office/powerpoint/2010/main" val="60050750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55946310-F930-4A82-A6FC-A661AF5F2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048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LESSON 2 — INFORMATION GAP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A5A9740-6DE8-4571-9A9F-5D5A8FCEA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Ask for the missing detail—not the whole story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297F77E9-BDAD-499F-928C-EDC0DC552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E89D4D3B-8F97-4592-B757-FF0C5FFB4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Getting to Know You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0F2B82B0-9C5A-465F-ABF7-442441933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B051D53D-559A-4723-B92B-4DE64EE18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1704975"/>
            <a:ext cx="4152900" cy="4381500"/>
          </a:xfrm>
          <a:prstGeom xmlns:a="http://schemas.openxmlformats.org/drawingml/2006/main" prst="roundRect">
            <a:avLst>
              <a:gd name="adj" fmla="val 275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pic>
        <p:nvPicPr>
          <p:cNvPr id="23" name="Picture 2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52860c0a3d486b"/>
          <a:srcRect xmlns:a="http://schemas.openxmlformats.org/drawingml/2006/main" l="0" t="10175" r="0" b="1017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609600" y="1733550"/>
            <a:ext cx="4095750" cy="4324350"/>
          </a:xfrm>
          <a:prstGeom xmlns:a="http://schemas.openxmlformats.org/drawingml/2006/main" prst="roundRect">
            <a:avLst/>
          </a:prstGeom>
        </p:spPr>
      </p:pic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04C968CF-D317-440E-841B-BCDE49F55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80975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STUDENT A KNOWS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C7A44F62-9915-4D14-999B-36A7DED09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228850"/>
            <a:ext cx="5619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He rides a bike because he delivers letters to a lot of small villages.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F7F0C78E-F95A-43F8-80E4-F50BE232C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143250"/>
            <a:ext cx="5715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Ask: When did he start working as a postman?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69715245-4FAD-46EF-8D65-3B41C38EB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971925"/>
            <a:ext cx="5619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4345443F-067A-4E41-A78F-906B15163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26720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STUDENT B KNOWS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71B709D7-1BB5-4D00-9AE1-CCB0E5236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686300"/>
            <a:ext cx="5619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He started thirty years ago, when he was 22.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DCF700C6-7F0C-4900-9671-F3C1AA9C3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5543550"/>
            <a:ext cx="533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Ask: Why does he ride a bike?</a:t>
            </a:r>
          </a:p>
        </p:txBody>
      </p:sp>
    </p:spTree>
    <p:extLst>
      <p:ext uri="{BB962C8B-B14F-4D97-AF65-F5344CB8AC3E}">
        <p14:creationId xmlns:p14="http://schemas.microsoft.com/office/powerpoint/2010/main" val="192866591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557617FF-4C02-4B1B-99D7-ED4E69B18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048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LESSON 2 — GRAMMAR PRACTICE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E62091B3-06B9-41B5-B3FA-D1A9946F3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Choose the verb form that fits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6083F1BC-0EDB-4222-AF2F-9E8F5577F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BE2C9712-6B22-403D-A9D7-B82845948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Getting to Know You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21827BF1-070D-4851-9A08-038998231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F1E27446-BDF6-4A06-9556-D326AF60F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00250"/>
            <a:ext cx="102870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1  Hassan comes / is coming from Oman.</a:t>
            </a:r>
          </a:p>
          <a:p xmlns:a="http://schemas.openxmlformats.org/drawingml/2006/main">
            <a:pPr algn="l">
              <a:buNone/>
              <a:defRPr sz="21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2  He speaks / is speaking Arabic and French.</a:t>
            </a:r>
          </a:p>
          <a:p xmlns:a="http://schemas.openxmlformats.org/drawingml/2006/main">
            <a:pPr algn="l">
              <a:buNone/>
              <a:defRPr sz="21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3  Today Tom wears / is wearing jeans and a T-shirt.</a:t>
            </a:r>
          </a:p>
          <a:p xmlns:a="http://schemas.openxmlformats.org/drawingml/2006/main">
            <a:pPr algn="l">
              <a:buNone/>
              <a:defRPr sz="21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4  Are you liking / Do you like black coffee?</a:t>
            </a:r>
          </a:p>
          <a:p xmlns:a="http://schemas.openxmlformats.org/drawingml/2006/main">
            <a:pPr algn="l">
              <a:buNone/>
              <a:defRPr sz="21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5  Last year she went / goes on holiday to Florida.</a:t>
            </a:r>
          </a:p>
          <a:p xmlns:a="http://schemas.openxmlformats.org/drawingml/2006/main">
            <a:pPr algn="l">
              <a:buNone/>
              <a:defRPr sz="21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6  Next year she studies / is going to study at university.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D061758-E19F-42E3-AE95-47AA8741B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572125"/>
            <a:ext cx="876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Underline the time clue or meaning clue in each sentence.</a:t>
            </a:r>
          </a:p>
        </p:txBody>
      </p:sp>
    </p:spTree>
    <p:extLst>
      <p:ext uri="{BB962C8B-B14F-4D97-AF65-F5344CB8AC3E}">
        <p14:creationId xmlns:p14="http://schemas.microsoft.com/office/powerpoint/2010/main" val="36449600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Rectangle 30">
            <a:extLst xmlns:a="http://schemas.openxmlformats.org/drawingml/2006/main">
              <a:ext uri="{FF2B5EF4-FFF2-40B4-BE49-F238E27FC236}">
                <a16:creationId xmlns:a16="http://schemas.microsoft.com/office/drawing/2014/main" id="{BA04A812-6D8C-4845-9314-DBDE87558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048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LESSON 2 — ANSWER KEY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D023908-C26A-4BFF-AD12-D87D344B0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The clues confirm all six choices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8750BBE5-583E-4830-8E6F-837EDD830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57CA971E-2957-42EB-A8F5-FF183007A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Getting to Know You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DA82B777-ED1B-4EC1-9EB7-B139C863F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73E460CE-FBD5-4409-91A5-3603B21C8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00250"/>
            <a:ext cx="552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758F411B-F55C-4392-A77A-2B806B4BA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1981200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comes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5A20AE39-D4CB-42DA-8EF0-21DDBEC19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2000250"/>
            <a:ext cx="1762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650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origin / fact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958954F0-B02F-4603-80DB-AA4FD1E16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62225"/>
            <a:ext cx="5000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67F6873B-2224-4F07-BA71-FA64D415F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000250"/>
            <a:ext cx="552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6E08227B-E4A9-47E7-8691-DAB2275FE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1981200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speaks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BD8BFFC0-6E2D-4043-8184-F7EFD8A3D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000250"/>
            <a:ext cx="1762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650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ability / fact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13A5C5E3-2C1B-4B6E-97F5-720807640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562225"/>
            <a:ext cx="5000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2006F436-8A30-4279-B140-73BF168FC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181350"/>
            <a:ext cx="552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2D8EB0E9-6628-4AD6-B786-8D9BEA4F2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62300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is wearing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1E691C58-A613-40FB-BAB2-B7B06793A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3181350"/>
            <a:ext cx="1762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650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today / now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73B6F299-5F4A-4AEA-BDF1-F1E9F3D90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43325"/>
            <a:ext cx="5000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5516CBAD-90CE-4CC1-A048-0ACB32F10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181350"/>
            <a:ext cx="552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1A66658B-2A6B-497E-8BA7-BF0704A90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162300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Do you like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BFBA1123-4ED9-489F-9F02-B2A186ED6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181350"/>
            <a:ext cx="1762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650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state verb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A09B1CF0-F4AC-426C-8E55-A29C11A0B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743325"/>
            <a:ext cx="5000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CAFF9D13-A710-4930-9CA2-2CB10CEED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362450"/>
            <a:ext cx="552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6510F630-2A40-4684-8D9E-34C84B913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343400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went</a:t>
            </a:r>
          </a:p>
        </p:txBody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1566200B-057F-4EBC-9620-876AF5D9E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4362450"/>
            <a:ext cx="1762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650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last year</a:t>
            </a:r>
          </a:p>
        </p:txBody>
      </p:sp>
      <p:sp>
        <p:nvSpPr>
          <p:cNvPr id="25" name="Rectangle 24">
            <a:extLst xmlns:a="http://schemas.openxmlformats.org/drawingml/2006/main">
              <a:ext uri="{FF2B5EF4-FFF2-40B4-BE49-F238E27FC236}">
                <a16:creationId xmlns:a16="http://schemas.microsoft.com/office/drawing/2014/main" id="{14C660CE-52C9-425E-AD93-17033ACA0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24425"/>
            <a:ext cx="5000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F5A6BCB8-A95D-4EF4-9F53-87722FE4D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362450"/>
            <a:ext cx="552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27" name="Rectangle 26">
            <a:extLst xmlns:a="http://schemas.openxmlformats.org/drawingml/2006/main">
              <a:ext uri="{FF2B5EF4-FFF2-40B4-BE49-F238E27FC236}">
                <a16:creationId xmlns:a16="http://schemas.microsoft.com/office/drawing/2014/main" id="{9B5F92EF-0A51-4659-A74C-866329052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4343400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is going to study</a:t>
            </a:r>
          </a:p>
        </p:txBody>
      </p:sp>
      <p:sp>
        <p:nvSpPr>
          <p:cNvPr id="28" name="Rectangle 27">
            <a:extLst xmlns:a="http://schemas.openxmlformats.org/drawingml/2006/main">
              <a:ext uri="{FF2B5EF4-FFF2-40B4-BE49-F238E27FC236}">
                <a16:creationId xmlns:a16="http://schemas.microsoft.com/office/drawing/2014/main" id="{2A6D4C80-8BD1-4CE5-94E9-FDACAC432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4362450"/>
            <a:ext cx="1762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650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next year / plan</a:t>
            </a:r>
          </a:p>
        </p:txBody>
      </p:sp>
      <p:sp>
        <p:nvSpPr>
          <p:cNvPr id="29" name="Rectangle 28">
            <a:extLst xmlns:a="http://schemas.openxmlformats.org/drawingml/2006/main">
              <a:ext uri="{FF2B5EF4-FFF2-40B4-BE49-F238E27FC236}">
                <a16:creationId xmlns:a16="http://schemas.microsoft.com/office/drawing/2014/main" id="{437FAAC5-FF91-44D9-A271-E1A1A5D20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924425"/>
            <a:ext cx="5000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Rectangle 29">
            <a:extLst xmlns:a="http://schemas.openxmlformats.org/drawingml/2006/main">
              <a:ext uri="{FF2B5EF4-FFF2-40B4-BE49-F238E27FC236}">
                <a16:creationId xmlns:a16="http://schemas.microsoft.com/office/drawing/2014/main" id="{AE16357D-D6B9-426E-99E6-AEB01FE23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102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Explain one answer using the word because.</a:t>
            </a:r>
          </a:p>
        </p:txBody>
      </p:sp>
    </p:spTree>
    <p:extLst>
      <p:ext uri="{BB962C8B-B14F-4D97-AF65-F5344CB8AC3E}">
        <p14:creationId xmlns:p14="http://schemas.microsoft.com/office/powerpoint/2010/main" val="174634985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Rectangle 31">
            <a:extLst xmlns:a="http://schemas.openxmlformats.org/drawingml/2006/main">
              <a:ext uri="{FF2B5EF4-FFF2-40B4-BE49-F238E27FC236}">
                <a16:creationId xmlns:a16="http://schemas.microsoft.com/office/drawing/2014/main" id="{ECC1BC39-15C6-4124-9B6A-206B62418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048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LESSON 2 — VOCABULARY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1DB9DE-92F4-4ACF-A0CA-CD9DBBA2A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Classify words with a dictionary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DB088305-BEFA-44E5-B892-47429B702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4259D07C-7B0A-4D2B-A4D6-0DF8F34EC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Getting to Know You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FA1BFE91-BC6E-4C4E-8FCE-2B22E0D27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013F1EA1-FDF2-4974-8F08-7B6CDDF6B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Classify each word: noun, verb, adjective, adverb, preposition, or past tense.</a:t>
            </a:r>
          </a:p>
        </p:txBody>
      </p:sp>
      <p:sp>
        <p:nvSpPr>
          <p:cNvPr id="7" name="Rounded Rectangle 6">
            <a:extLst xmlns:a="http://schemas.openxmlformats.org/drawingml/2006/main">
              <a:ext uri="{FF2B5EF4-FFF2-40B4-BE49-F238E27FC236}">
                <a16:creationId xmlns:a16="http://schemas.microsoft.com/office/drawing/2014/main" id="{D1E59E09-F085-449D-AB17-86CDE9100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24100"/>
            <a:ext cx="2476500" cy="762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B95092DD-CF89-478F-AF07-A05DE95BA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505075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bread</a:t>
            </a:r>
          </a:p>
        </p:txBody>
      </p:sp>
      <p:sp>
        <p:nvSpPr>
          <p:cNvPr id="9" name="Rounded Rectangle 8">
            <a:extLst xmlns:a="http://schemas.openxmlformats.org/drawingml/2006/main">
              <a:ext uri="{FF2B5EF4-FFF2-40B4-BE49-F238E27FC236}">
                <a16:creationId xmlns:a16="http://schemas.microsoft.com/office/drawing/2014/main" id="{3691EAE3-9F29-499D-96B5-058B1E718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324100"/>
            <a:ext cx="2476500" cy="762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C7C2A059-186D-4EF9-8AA7-64E78C75F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505075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beautiful</a:t>
            </a:r>
          </a:p>
        </p:txBody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3DC6DB90-5EF6-4C66-A691-274D823AE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324100"/>
            <a:ext cx="2476500" cy="762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92BF323A-381A-408A-A04C-45C1A37CC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505075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on</a:t>
            </a:r>
          </a:p>
        </p:txBody>
      </p:sp>
      <p:sp>
        <p:nvSpPr>
          <p:cNvPr id="13" name="Rounded Rectangle 12">
            <a:extLst xmlns:a="http://schemas.openxmlformats.org/drawingml/2006/main">
              <a:ext uri="{FF2B5EF4-FFF2-40B4-BE49-F238E27FC236}">
                <a16:creationId xmlns:a16="http://schemas.microsoft.com/office/drawing/2014/main" id="{D9873B2C-AF24-40EC-8BC8-8CA921E20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324100"/>
            <a:ext cx="2476500" cy="762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A9C3A0A5-94C2-4F06-B37F-250E5C50C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2505075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hot</a:t>
            </a:r>
          </a:p>
        </p:txBody>
      </p:sp>
      <p:sp>
        <p:nvSpPr>
          <p:cNvPr id="15" name="Rounded Rectangle 14">
            <a:extLst xmlns:a="http://schemas.openxmlformats.org/drawingml/2006/main">
              <a:ext uri="{FF2B5EF4-FFF2-40B4-BE49-F238E27FC236}">
                <a16:creationId xmlns:a16="http://schemas.microsoft.com/office/drawing/2014/main" id="{0FBE89FA-282B-44EE-AD54-99C4A86B7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448050"/>
            <a:ext cx="2476500" cy="762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A1D78D39-4D68-41AC-889A-FF46E63E3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29025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in</a:t>
            </a:r>
          </a:p>
        </p:txBody>
      </p:sp>
      <p:sp>
        <p:nvSpPr>
          <p:cNvPr id="17" name="Rounded Rectangle 16">
            <a:extLst xmlns:a="http://schemas.openxmlformats.org/drawingml/2006/main">
              <a:ext uri="{FF2B5EF4-FFF2-40B4-BE49-F238E27FC236}">
                <a16:creationId xmlns:a16="http://schemas.microsoft.com/office/drawing/2014/main" id="{17D7EA46-0642-46AE-A936-C192EFA45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448050"/>
            <a:ext cx="2476500" cy="762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B07C0B6A-7E6E-4465-A525-48D0BF517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629025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came</a:t>
            </a:r>
          </a:p>
        </p:txBody>
      </p:sp>
      <p:sp>
        <p:nvSpPr>
          <p:cNvPr id="19" name="Rounded Rectangle 18">
            <a:extLst xmlns:a="http://schemas.openxmlformats.org/drawingml/2006/main">
              <a:ext uri="{FF2B5EF4-FFF2-40B4-BE49-F238E27FC236}">
                <a16:creationId xmlns:a16="http://schemas.microsoft.com/office/drawing/2014/main" id="{59B1CB8B-120F-4A16-AC03-B5970DA12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448050"/>
            <a:ext cx="2476500" cy="762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016248E2-D64F-4A59-9CCA-CEBDEA81B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629025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write</a:t>
            </a:r>
          </a:p>
        </p:txBody>
      </p:sp>
      <p:sp>
        <p:nvSpPr>
          <p:cNvPr id="21" name="Rounded Rectangle 20">
            <a:extLst xmlns:a="http://schemas.openxmlformats.org/drawingml/2006/main">
              <a:ext uri="{FF2B5EF4-FFF2-40B4-BE49-F238E27FC236}">
                <a16:creationId xmlns:a16="http://schemas.microsoft.com/office/drawing/2014/main" id="{B933AC2D-F4D5-4B17-85C7-9B0183AAD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448050"/>
            <a:ext cx="2476500" cy="762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2C25BF7A-66A5-4AB5-9FB5-04D47D71A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3629025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never</a:t>
            </a:r>
          </a:p>
        </p:txBody>
      </p:sp>
      <p:sp>
        <p:nvSpPr>
          <p:cNvPr id="23" name="Rounded Rectangle 22">
            <a:extLst xmlns:a="http://schemas.openxmlformats.org/drawingml/2006/main">
              <a:ext uri="{FF2B5EF4-FFF2-40B4-BE49-F238E27FC236}">
                <a16:creationId xmlns:a16="http://schemas.microsoft.com/office/drawing/2014/main" id="{FBEE08B0-7295-42C2-A774-80C83D772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0"/>
            <a:ext cx="2476500" cy="762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C55773E2-1E17-4CF4-9B65-C5D98FDA5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752975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eat</a:t>
            </a:r>
          </a:p>
        </p:txBody>
      </p:sp>
      <p:sp>
        <p:nvSpPr>
          <p:cNvPr id="25" name="Rounded Rectangle 24">
            <a:extLst xmlns:a="http://schemas.openxmlformats.org/drawingml/2006/main">
              <a:ext uri="{FF2B5EF4-FFF2-40B4-BE49-F238E27FC236}">
                <a16:creationId xmlns:a16="http://schemas.microsoft.com/office/drawing/2014/main" id="{E0C7F4E4-3084-4056-B846-A55E9A7B4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572000"/>
            <a:ext cx="2476500" cy="762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38C79722-1DCE-434C-BF49-A897DF58B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752975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quickly</a:t>
            </a:r>
          </a:p>
        </p:txBody>
      </p:sp>
      <p:sp>
        <p:nvSpPr>
          <p:cNvPr id="27" name="Rounded Rectangle 26">
            <a:extLst xmlns:a="http://schemas.openxmlformats.org/drawingml/2006/main">
              <a:ext uri="{FF2B5EF4-FFF2-40B4-BE49-F238E27FC236}">
                <a16:creationId xmlns:a16="http://schemas.microsoft.com/office/drawing/2014/main" id="{BAB09B04-7EE5-4DC0-8D9A-23618625B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572000"/>
            <a:ext cx="2476500" cy="762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28" name="Rectangle 27">
            <a:extLst xmlns:a="http://schemas.openxmlformats.org/drawingml/2006/main">
              <a:ext uri="{FF2B5EF4-FFF2-40B4-BE49-F238E27FC236}">
                <a16:creationId xmlns:a16="http://schemas.microsoft.com/office/drawing/2014/main" id="{228F1722-AD94-481D-88C3-4C2574A3F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752975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went</a:t>
            </a:r>
          </a:p>
        </p:txBody>
      </p:sp>
      <p:sp>
        <p:nvSpPr>
          <p:cNvPr id="29" name="Rounded Rectangle 28">
            <a:extLst xmlns:a="http://schemas.openxmlformats.org/drawingml/2006/main">
              <a:ext uri="{FF2B5EF4-FFF2-40B4-BE49-F238E27FC236}">
                <a16:creationId xmlns:a16="http://schemas.microsoft.com/office/drawing/2014/main" id="{27945235-E958-4FC5-B120-B09789A43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4572000"/>
            <a:ext cx="2476500" cy="762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30" name="Rectangle 29">
            <a:extLst xmlns:a="http://schemas.openxmlformats.org/drawingml/2006/main">
              <a:ext uri="{FF2B5EF4-FFF2-40B4-BE49-F238E27FC236}">
                <a16:creationId xmlns:a16="http://schemas.microsoft.com/office/drawing/2014/main" id="{53473292-536C-47E7-AF56-7C7B05EE8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4752975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letter</a:t>
            </a:r>
          </a:p>
        </p:txBody>
      </p:sp>
      <p:sp>
        <p:nvSpPr>
          <p:cNvPr id="31" name="Rectangle 30">
            <a:extLst xmlns:a="http://schemas.openxmlformats.org/drawingml/2006/main">
              <a:ext uri="{FF2B5EF4-FFF2-40B4-BE49-F238E27FC236}">
                <a16:creationId xmlns:a16="http://schemas.microsoft.com/office/drawing/2014/main" id="{13DA8E10-E3B1-4C14-B262-6FF3EBD27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810250"/>
            <a:ext cx="990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Dictionary codes: n. noun • v. verb • adj. adjective • adv. adverb • prep. preposition</a:t>
            </a:r>
          </a:p>
        </p:txBody>
      </p:sp>
    </p:spTree>
    <p:extLst>
      <p:ext uri="{BB962C8B-B14F-4D97-AF65-F5344CB8AC3E}">
        <p14:creationId xmlns:p14="http://schemas.microsoft.com/office/powerpoint/2010/main" val="140782549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7029E349-270F-4D92-B4C8-5A38980EA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048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LESSON 2 — VOCABULARY CHECK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C39F7CB-584E-401E-97C7-DFCF19334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One spelling can carry more than one meaning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25ECBF67-2412-4E6E-BE18-2D1192298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5FCC4798-A865-4106-9EFA-35AB2D7E2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Getting to Know You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5BF20248-9A9A-4742-BB31-E6A88498B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A672E028-3C3A-4D7E-BF89-3432939E3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5257800" cy="3905250"/>
          </a:xfrm>
          <a:prstGeom xmlns:a="http://schemas.openxmlformats.org/drawingml/2006/main" prst="roundRect">
            <a:avLst>
              <a:gd name="adj" fmla="val 2927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7" name="Rounded Rectangle 6">
            <a:extLst xmlns:a="http://schemas.openxmlformats.org/drawingml/2006/main">
              <a:ext uri="{FF2B5EF4-FFF2-40B4-BE49-F238E27FC236}">
                <a16:creationId xmlns:a16="http://schemas.microsoft.com/office/drawing/2014/main" id="{61BA9F61-EDE1-4F54-A8B2-CBC160C6A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76200" cy="390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A461D2D4-490B-4C61-AC54-77218F603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09550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ANSWER KEY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386A6D6E-35C4-46E3-AF0B-6CA926D70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609850"/>
            <a:ext cx="4762500" cy="2990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NOUN  bread • letter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VERB  write • eat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ADJECTIVE  beautiful • hot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ADVERB  never • quickly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PREPOSITION  on • in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PAST TENSE  came • went</a:t>
            </a:r>
          </a:p>
        </p:txBody>
      </p:sp>
      <p:sp>
        <p:nvSpPr>
          <p:cNvPr id="10" name="Rounded Rectangle 9">
            <a:extLst xmlns:a="http://schemas.openxmlformats.org/drawingml/2006/main">
              <a:ext uri="{FF2B5EF4-FFF2-40B4-BE49-F238E27FC236}">
                <a16:creationId xmlns:a16="http://schemas.microsoft.com/office/drawing/2014/main" id="{01646C5A-B813-466D-8102-8EE011FFB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885950"/>
            <a:ext cx="5257800" cy="3905250"/>
          </a:xfrm>
          <a:prstGeom xmlns:a="http://schemas.openxmlformats.org/drawingml/2006/main" prst="roundRect">
            <a:avLst>
              <a:gd name="adj" fmla="val 2927"/>
            </a:avLst>
          </a:prstGeom>
          <a:solidFill xmlns:a="http://schemas.openxmlformats.org/drawingml/2006/main">
            <a:srgbClr val="FEF3C7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A29EB86F-4562-4D45-8E10-FCBDC98FB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885950"/>
            <a:ext cx="76200" cy="390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770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081F4E4F-F51F-48FD-9385-BADE2453B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9550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TWO MEANINGS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D04FFA03-6B1B-4A2F-B265-CACB6F81A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609850"/>
            <a:ext cx="4762500" cy="2990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book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I’m reading a good book.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I booked a room.</a:t>
            </a:r>
          </a:p>
          <a:p xmlns:a="http://schemas.openxmlformats.org/drawingml/2006/main">
            <a:endParaRPr sz="1725" b="0">
              <a:solidFill>
                <a:srgbClr val="111827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Now write two sentences for one word: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kind • can • mean • flat • play • train • ring</a:t>
            </a:r>
          </a:p>
        </p:txBody>
      </p:sp>
    </p:spTree>
    <p:extLst>
      <p:ext uri="{BB962C8B-B14F-4D97-AF65-F5344CB8AC3E}">
        <p14:creationId xmlns:p14="http://schemas.microsoft.com/office/powerpoint/2010/main" val="104546100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12BE8923-24DC-48ED-BFE9-5A14BDC76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048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LESSON 2 — READING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61BA3A5-3ACF-415D-9379-81BAF495F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Communication goes beyond spoken language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978539E7-8E87-4D18-A094-FC7EB47EC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7A9153D1-C46D-4F5E-9CD9-93EFAF8D8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Getting to Know You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7D67D185-FD04-4011-89AF-411254894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9988A33E-FE4F-42BF-A53C-75F4A7D7D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1724025"/>
            <a:ext cx="4057650" cy="4400550"/>
          </a:xfrm>
          <a:prstGeom xmlns:a="http://schemas.openxmlformats.org/drawingml/2006/main" prst="roundRect">
            <a:avLst>
              <a:gd name="adj" fmla="val 28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pic>
        <p:nvPicPr>
          <p:cNvPr id="21" name="Picture 1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aeab9d2d09420b"/>
          <a:srcRect xmlns:a="http://schemas.openxmlformats.org/drawingml/2006/main" l="0" t="23793" r="0" b="2379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1752600"/>
            <a:ext cx="4000500" cy="4343400"/>
          </a:xfrm>
          <a:prstGeom xmlns:a="http://schemas.openxmlformats.org/drawingml/2006/main" prst="roundRect">
            <a:avLst>
              <a:gd name="adj" fmla="val 2857"/>
            </a:avLst>
          </a:prstGeom>
        </p:spPr>
      </p:pic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F1DF3071-CE8E-4C94-B939-A0E40FEB7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Before reading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25253A9A-A3E0-4277-B060-49A1AD152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05050"/>
            <a:ext cx="5810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137" lnSpcReduction="1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How many ways can people communicate?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57FC93F6-D4DA-4838-847A-ED47FE5D6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0"/>
            <a:ext cx="5619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Mime one idea.</a:t>
            </a:r>
          </a:p>
          <a:p xmlns:a="http://schemas.openxmlformats.org/drawingml/2006/main">
            <a:pPr algn="l">
              <a:buNone/>
              <a:defRPr sz="2100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Your partner guesses—no words allowed.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203E1A5B-A4CC-4D87-9880-9F030F158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00625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D97706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D97706"/>
                </a:solidFill>
                <a:latin typeface="Arial"/>
                <a:ea typeface="Arial"/>
                <a:cs typeface="Arial"/>
              </a:rPr>
              <a:t>Reading prediction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FBF56957-98B8-4AC1-8513-B0B1AF869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609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People • animals • history • technology</a:t>
            </a:r>
          </a:p>
        </p:txBody>
      </p:sp>
    </p:spTree>
    <p:extLst>
      <p:ext uri="{BB962C8B-B14F-4D97-AF65-F5344CB8AC3E}">
        <p14:creationId xmlns:p14="http://schemas.microsoft.com/office/powerpoint/2010/main" val="178672667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B5776D5D-94EE-4E2F-9BE0-AFA46A60C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048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LESSON 2 — READING INSIGHT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697CB9BF-90F6-4ACC-8D2B-CACCE7CC1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2134" lnSpcReduction="2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Animals exchange signals; humans build complex meaning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CAFF4795-04B6-4792-BC13-0A41F6F7F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C258E6CA-620A-4933-BFD6-115EFE9EB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Getting to Know You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AF13BFF6-2566-4D48-BFCF-1C81F3D25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23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E7D72566-6BEB-468E-AFF2-525D2D9A5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66900"/>
            <a:ext cx="52578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CCFBF1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7" name="Rounded Rectangle 6">
            <a:extLst xmlns:a="http://schemas.openxmlformats.org/drawingml/2006/main">
              <a:ext uri="{FF2B5EF4-FFF2-40B4-BE49-F238E27FC236}">
                <a16:creationId xmlns:a16="http://schemas.microsoft.com/office/drawing/2014/main" id="{FB157ABB-83F5-478F-841F-E9C6841D3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66900"/>
            <a:ext cx="76200" cy="3619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9CC6C2B4-9EFD-4E6C-9DB3-238A6FC30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07645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ANIMAL SIGNALS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3B4FFCF0-94FC-4782-BDF7-A25CEE91E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90800"/>
            <a:ext cx="4762500" cy="270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Bees dance to show where food is.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Elephants make sounds humans cannot hear.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Whales sing.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Monkeys use facial expressions for anger and love.</a:t>
            </a:r>
          </a:p>
        </p:txBody>
      </p:sp>
      <p:sp>
        <p:nvSpPr>
          <p:cNvPr id="10" name="Rounded Rectangle 9">
            <a:extLst xmlns:a="http://schemas.openxmlformats.org/drawingml/2006/main">
              <a:ext uri="{FF2B5EF4-FFF2-40B4-BE49-F238E27FC236}">
                <a16:creationId xmlns:a16="http://schemas.microsoft.com/office/drawing/2014/main" id="{40B401CD-8BBC-45EE-8342-DAEC7D505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866900"/>
            <a:ext cx="52578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DBEAFE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67B369B5-EAA6-4A8F-BCFF-BB975D40A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866900"/>
            <a:ext cx="76200" cy="3619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14806FAE-E331-4182-8809-9EFBAC9C2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7645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HUMAN LANGUAGE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557B58E1-4DD7-404C-BA47-988DD8130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590800"/>
            <a:ext cx="4762500" cy="270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People can: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write poetry and tell jokes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make promises and explain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persuade, tell truth, or tell lies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communicate past, present, and future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44E24D6E-B78E-4827-8F25-4B6341E8A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810250"/>
            <a:ext cx="876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D97706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D97706"/>
                </a:solidFill>
                <a:latin typeface="Arial"/>
                <a:ea typeface="Arial"/>
                <a:cs typeface="Arial"/>
              </a:rPr>
              <a:t>Discuss: What can animals do that people cannot?</a:t>
            </a:r>
          </a:p>
        </p:txBody>
      </p:sp>
    </p:spTree>
    <p:extLst>
      <p:ext uri="{BB962C8B-B14F-4D97-AF65-F5344CB8AC3E}">
        <p14:creationId xmlns:p14="http://schemas.microsoft.com/office/powerpoint/2010/main" val="182206398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Rectangle 27">
            <a:extLst xmlns:a="http://schemas.openxmlformats.org/drawingml/2006/main">
              <a:ext uri="{FF2B5EF4-FFF2-40B4-BE49-F238E27FC236}">
                <a16:creationId xmlns:a16="http://schemas.microsoft.com/office/drawing/2014/main" id="{A99BDB0E-2EE1-4B25-88DE-FBA72A542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048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LESSON 2 — READING TIMELINE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604CAC5-53EE-46DB-B025-4BC14459D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Communication tools changed societies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63EACE24-B68A-40F7-8138-9DDF29995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BFBFFF20-3A3B-4E06-AF4B-D53B16CB4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Getting to Know You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E907884F-6E31-41EE-A3BD-4AACD4DAB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24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D55DD031-ED70-4D5A-8FBF-F329F4303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381375"/>
            <a:ext cx="9810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627ECF8-E52F-4D7D-A2E9-A19CC753F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952625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c. 2900 BC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B9D508B0-CEC3-42C9-956C-BD731B590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81250"/>
            <a:ext cx="152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EGYPT</a:t>
            </a:r>
          </a:p>
        </p:txBody>
      </p:sp>
      <p:sp>
        <p:nvSpPr>
          <p:cNvPr id="9" name="Oval 8">
            <a:extLst xmlns:a="http://schemas.openxmlformats.org/drawingml/2006/main">
              <a:ext uri="{FF2B5EF4-FFF2-40B4-BE49-F238E27FC236}">
                <a16:creationId xmlns:a16="http://schemas.microsoft.com/office/drawing/2014/main" id="{B773DCB4-595A-486D-8497-953BCA489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3171825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9E2052E6-A8BD-4D0A-BED0-F9B909D9F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3952875"/>
            <a:ext cx="17621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paper +</a:t>
            </a:r>
          </a:p>
          <a:p xmlns:a="http://schemas.openxmlformats.org/drawingml/2006/main">
            <a:pPr algn="ctr">
              <a:buNone/>
              <a:defRPr sz="157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hieroglyphics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28465239-AF6F-47F2-9F9B-4E359E8C8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952625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ANCIENT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F3009FAF-668D-4367-889A-7935A2500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381250"/>
            <a:ext cx="152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GREECE</a:t>
            </a:r>
          </a:p>
        </p:txBody>
      </p:sp>
      <p:sp>
        <p:nvSpPr>
          <p:cNvPr id="13" name="Oval 12">
            <a:extLst xmlns:a="http://schemas.openxmlformats.org/drawingml/2006/main">
              <a:ext uri="{FF2B5EF4-FFF2-40B4-BE49-F238E27FC236}">
                <a16:creationId xmlns:a16="http://schemas.microsoft.com/office/drawing/2014/main" id="{E9CDA97B-53C4-4B3C-8399-E20272F46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3171825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A09945F1-AB3E-4E91-8274-B217B236E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3952875"/>
            <a:ext cx="17621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public speaking +</a:t>
            </a:r>
          </a:p>
          <a:p xmlns:a="http://schemas.openxmlformats.org/drawingml/2006/main">
            <a:pPr algn="ctr">
              <a:buNone/>
              <a:defRPr sz="157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drama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55719FD9-CC57-4F9D-B098-6B4A65FC1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1952625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ANCIENT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9A1FD9A3-4047-4EC2-BB4F-9C80E82FB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2381250"/>
            <a:ext cx="152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ROME</a:t>
            </a:r>
          </a:p>
        </p:txBody>
      </p:sp>
      <p:sp>
        <p:nvSpPr>
          <p:cNvPr id="17" name="Oval 16">
            <a:extLst xmlns:a="http://schemas.openxmlformats.org/drawingml/2006/main">
              <a:ext uri="{FF2B5EF4-FFF2-40B4-BE49-F238E27FC236}">
                <a16:creationId xmlns:a16="http://schemas.microsoft.com/office/drawing/2014/main" id="{D398573D-1682-4D9E-804C-46867113E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3171825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F5208E14-6729-48F4-A072-661632FE1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62575" y="3952875"/>
            <a:ext cx="17621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Roman alphabet +</a:t>
            </a:r>
          </a:p>
          <a:p xmlns:a="http://schemas.openxmlformats.org/drawingml/2006/main">
            <a:pPr algn="ctr">
              <a:buNone/>
              <a:defRPr sz="157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government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FC26CA37-D4B8-4B59-ABCE-0095E9457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1952625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14th c.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A0ECA685-9C43-4716-AC57-BD3FC3AD1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381250"/>
            <a:ext cx="152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EUROPE</a:t>
            </a:r>
          </a:p>
        </p:txBody>
      </p:sp>
      <p:sp>
        <p:nvSpPr>
          <p:cNvPr id="21" name="Oval 20">
            <a:extLst xmlns:a="http://schemas.openxmlformats.org/drawingml/2006/main">
              <a:ext uri="{FF2B5EF4-FFF2-40B4-BE49-F238E27FC236}">
                <a16:creationId xmlns:a16="http://schemas.microsoft.com/office/drawing/2014/main" id="{25382EC2-AAD6-44FC-BE3F-15A48EBE7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171825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79BEF4AD-20F9-49A4-9536-BB3677277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952875"/>
            <a:ext cx="17621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printing press +</a:t>
            </a:r>
          </a:p>
          <a:p xmlns:a="http://schemas.openxmlformats.org/drawingml/2006/main">
            <a:pPr algn="ctr">
              <a:buNone/>
              <a:defRPr sz="157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new ideas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41FEDC7C-C90C-4633-A1E6-C96F3A768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625" y="1952625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NOW</a:t>
            </a:r>
          </a:p>
        </p:txBody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F1FE52A1-1375-4EC5-B2FC-6C8A1838E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625" y="2381250"/>
            <a:ext cx="152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GLOBAL</a:t>
            </a:r>
          </a:p>
        </p:txBody>
      </p:sp>
      <p:sp>
        <p:nvSpPr>
          <p:cNvPr id="25" name="Oval 24">
            <a:extLst xmlns:a="http://schemas.openxmlformats.org/drawingml/2006/main">
              <a:ext uri="{FF2B5EF4-FFF2-40B4-BE49-F238E27FC236}">
                <a16:creationId xmlns:a16="http://schemas.microsoft.com/office/drawing/2014/main" id="{76286C2E-102E-4A51-A056-E6DBE746E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06075" y="3171825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770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96225834-A775-477F-B017-4196A2532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39325" y="3952875"/>
            <a:ext cx="17621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Internet +</a:t>
            </a:r>
          </a:p>
          <a:p xmlns:a="http://schemas.openxmlformats.org/drawingml/2006/main">
            <a:pPr algn="ctr">
              <a:buNone/>
              <a:defRPr sz="157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instant information</a:t>
            </a:r>
          </a:p>
        </p:txBody>
      </p:sp>
      <p:sp>
        <p:nvSpPr>
          <p:cNvPr id="27" name="Rectangle 26">
            <a:extLst xmlns:a="http://schemas.openxmlformats.org/drawingml/2006/main">
              <a:ext uri="{FF2B5EF4-FFF2-40B4-BE49-F238E27FC236}">
                <a16:creationId xmlns:a16="http://schemas.microsoft.com/office/drawing/2014/main" id="{F8B1473C-AAF2-40EC-93A0-62B277C85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476875"/>
            <a:ext cx="9144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972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B91C1C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91C1C"/>
                </a:solidFill>
                <a:latin typeface="Arial"/>
                <a:ea typeface="Arial"/>
                <a:cs typeface="Arial"/>
              </a:rPr>
              <a:t>Today’s challenge: more information makes it harder to decide what matters.</a:t>
            </a:r>
          </a:p>
        </p:txBody>
      </p:sp>
    </p:spTree>
    <p:extLst>
      <p:ext uri="{BB962C8B-B14F-4D97-AF65-F5344CB8AC3E}">
        <p14:creationId xmlns:p14="http://schemas.microsoft.com/office/powerpoint/2010/main" val="122097935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F4B14D0A-CC8A-4E27-8256-063F92D6D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048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LESSON 2 — COMPREHENSION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0C9B230-3FDD-4CD4-98CE-80E790A44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8984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Reading check: support every answer with evidence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895341F9-EF8D-4837-B7B7-74D71FD88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DA94E2EB-1C44-4D83-AF6D-668ED82EE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Getting to Know You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4EC2604C-FD89-4AD9-B7DE-A20BC182F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25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D194E082-51D5-45B2-95E5-C8B779DB2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943100"/>
            <a:ext cx="476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D89F8DB2-6B60-4CE8-99EA-97A8B40A5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0500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Which animals are mentioned, and what can each do?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CCADB789-C09A-4A51-A1AD-382384AC1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857500"/>
            <a:ext cx="476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81333354-76D1-41F5-848F-C13D50098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81940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What is special about human communication?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3161C933-E4C7-446D-91FF-86EF058CE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71900"/>
            <a:ext cx="476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BCF9AB02-3EEE-4EB3-93AE-831802498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73380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Which four forms of media appear in the last paragraph?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4BB81AEE-92FD-405E-A000-E73F926BD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686300"/>
            <a:ext cx="476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8E4620AE-8483-4683-B43C-9E8E73791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64820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What is one benefit and one drawback of information technology?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39991B17-7C5A-4475-BFB5-1EA13E624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715000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Use a phrase from the text—not only your opinion.</a:t>
            </a:r>
          </a:p>
        </p:txBody>
      </p:sp>
    </p:spTree>
    <p:extLst>
      <p:ext uri="{BB962C8B-B14F-4D97-AF65-F5344CB8AC3E}">
        <p14:creationId xmlns:p14="http://schemas.microsoft.com/office/powerpoint/2010/main" val="85849681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92E57914-690F-4CF8-8865-CA91FF06E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048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LESSON 2 — CLOSE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8DCFEDB-D0A2-4C77-9377-212F48D97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Exit ticket: meaning changes with context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18FC4426-1E73-41A4-8527-75CABE0BB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A3BFF449-9748-4F2E-9BC8-2251E9FFB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Getting to Know You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FAB16EE1-2D38-487A-996F-5B5FFED94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26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DD217DFC-964C-48BE-9232-3178EC9A7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3381375" cy="2952750"/>
          </a:xfrm>
          <a:prstGeom xmlns:a="http://schemas.openxmlformats.org/drawingml/2006/main" prst="roundRect">
            <a:avLst>
              <a:gd name="adj" fmla="val 3871"/>
            </a:avLst>
          </a:prstGeom>
          <a:solidFill xmlns:a="http://schemas.openxmlformats.org/drawingml/2006/main">
            <a:srgbClr val="FEF3C7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7" name="Rounded Rectangle 6">
            <a:extLst xmlns:a="http://schemas.openxmlformats.org/drawingml/2006/main">
              <a:ext uri="{FF2B5EF4-FFF2-40B4-BE49-F238E27FC236}">
                <a16:creationId xmlns:a16="http://schemas.microsoft.com/office/drawing/2014/main" id="{03C0B376-7DE0-4682-B350-7C2EB05CE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76200" cy="2952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770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3DE47784-CEE8-4160-90A3-AB5F1B115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209800"/>
            <a:ext cx="28860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WORD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31E5DC0D-C83A-4222-9198-CC04D67C8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24150"/>
            <a:ext cx="2886075" cy="2038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Choose one: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kind • can • mean • flat • play • train • ring</a:t>
            </a:r>
          </a:p>
        </p:txBody>
      </p:sp>
      <p:sp>
        <p:nvSpPr>
          <p:cNvPr id="10" name="Rounded Rectangle 9">
            <a:extLst xmlns:a="http://schemas.openxmlformats.org/drawingml/2006/main">
              <a:ext uri="{FF2B5EF4-FFF2-40B4-BE49-F238E27FC236}">
                <a16:creationId xmlns:a16="http://schemas.microsoft.com/office/drawing/2014/main" id="{E83D53BE-D93D-4D3A-894E-98072B205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000250"/>
            <a:ext cx="3381375" cy="2952750"/>
          </a:xfrm>
          <a:prstGeom xmlns:a="http://schemas.openxmlformats.org/drawingml/2006/main" prst="roundRect">
            <a:avLst>
              <a:gd name="adj" fmla="val 3871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78764C95-98D6-4409-8548-CA08FB574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000250"/>
            <a:ext cx="76200" cy="2952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47A7F708-4AD6-4BA1-B283-9A06ACE2C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209800"/>
            <a:ext cx="28860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SENTENCE 1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47899CFB-6103-4BAB-B62C-0D384F1FF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724150"/>
            <a:ext cx="2886075" cy="2038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Write a sentence that shows meaning A.</a:t>
            </a:r>
          </a:p>
        </p:txBody>
      </p:sp>
      <p:sp>
        <p:nvSpPr>
          <p:cNvPr id="14" name="Rounded Rectangle 13">
            <a:extLst xmlns:a="http://schemas.openxmlformats.org/drawingml/2006/main">
              <a:ext uri="{FF2B5EF4-FFF2-40B4-BE49-F238E27FC236}">
                <a16:creationId xmlns:a16="http://schemas.microsoft.com/office/drawing/2014/main" id="{25A23500-5F18-4A26-86E5-D22A90B78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000250"/>
            <a:ext cx="3381375" cy="2952750"/>
          </a:xfrm>
          <a:prstGeom xmlns:a="http://schemas.openxmlformats.org/drawingml/2006/main" prst="roundRect">
            <a:avLst>
              <a:gd name="adj" fmla="val 3871"/>
            </a:avLst>
          </a:prstGeom>
          <a:solidFill xmlns:a="http://schemas.openxmlformats.org/drawingml/2006/main">
            <a:srgbClr val="CCFBF1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5" name="Rounded Rectangle 14">
            <a:extLst xmlns:a="http://schemas.openxmlformats.org/drawingml/2006/main">
              <a:ext uri="{FF2B5EF4-FFF2-40B4-BE49-F238E27FC236}">
                <a16:creationId xmlns:a16="http://schemas.microsoft.com/office/drawing/2014/main" id="{BDF90D1E-7A81-4AF2-8680-845880378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000250"/>
            <a:ext cx="76200" cy="2952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7342922F-D894-46F3-9B55-117E9B6B0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209800"/>
            <a:ext cx="28860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SENTENCE 2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4F17B415-E124-42A4-B249-F6963C3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724150"/>
            <a:ext cx="2886075" cy="2038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Write a different sentence that shows meaning B.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FC1B6138-9CAE-43CD-8B8D-FAA9E8C3C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572125"/>
            <a:ext cx="8001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Underline the clues that reveal each meaning.</a:t>
            </a:r>
          </a:p>
        </p:txBody>
      </p:sp>
    </p:spTree>
    <p:extLst>
      <p:ext uri="{BB962C8B-B14F-4D97-AF65-F5344CB8AC3E}">
        <p14:creationId xmlns:p14="http://schemas.microsoft.com/office/powerpoint/2010/main" val="19917590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C5DEA40C-BF24-4802-B733-CA998E13F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781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C3069B5-C7D4-4635-92EE-BB3CB6FAD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714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67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691EB319-272A-4BB9-9A33-6ABF93E6C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66950"/>
            <a:ext cx="1619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DBEAFE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DBEAFE"/>
                </a:solidFill>
                <a:latin typeface="Arial"/>
                <a:ea typeface="Arial"/>
                <a:cs typeface="Arial"/>
              </a:rPr>
              <a:t>LESSON</a:t>
            </a: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BAAABF26-BBB5-497B-9369-5DBA31C85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695450"/>
            <a:ext cx="7620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3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Connect Socially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15391385-1226-4AEE-A5B0-BA7C7A81F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905125"/>
            <a:ext cx="7239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Compare viewpoints, solve a neighbourly misunderstanding, and respond naturally in social situations.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E2BB7576-9400-4908-A37A-4EC46CAC5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552950"/>
            <a:ext cx="10477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E42903C-8B13-4897-995B-8A7F131CD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61912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Slide 27</a:t>
            </a:r>
          </a:p>
        </p:txBody>
      </p:sp>
    </p:spTree>
    <p:extLst>
      <p:ext uri="{BB962C8B-B14F-4D97-AF65-F5344CB8AC3E}">
        <p14:creationId xmlns:p14="http://schemas.microsoft.com/office/powerpoint/2010/main" val="166222891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AE5632E9-9169-41A4-A573-F5AA1FEAA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048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LESSON 3 — WARM-UP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3613D75-AE61-4E2A-A573-05CC5EA1C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Your ideal neighbour may be different from mine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EB6A5513-C703-420B-B83E-463CAE148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6E2F099D-C0E0-4A15-88A3-727260FC9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Getting to Know You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D2A32DD0-6FA0-4607-BBA8-FBED14198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28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DC3644AE-58BD-4175-B54F-A2566903E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7429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Vote YES or NO, then explain one choice.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08182F14-2490-49E0-834C-BD238B7B4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305050"/>
            <a:ext cx="685800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My ideal neighbours…</a:t>
            </a:r>
          </a:p>
          <a:p xmlns:a="http://schemas.openxmlformats.org/drawingml/2006/main">
            <a:endParaRPr sz="2025" b="0">
              <a:solidFill>
                <a:srgbClr val="111827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l">
              <a:buNone/>
              <a:defRPr sz="20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say hello when I see them.</a:t>
            </a:r>
          </a:p>
          <a:p xmlns:a="http://schemas.openxmlformats.org/drawingml/2006/main">
            <a:pPr algn="l">
              <a:buNone/>
              <a:defRPr sz="20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have parties and invite me.</a:t>
            </a:r>
          </a:p>
          <a:p xmlns:a="http://schemas.openxmlformats.org/drawingml/2006/main">
            <a:pPr algn="l">
              <a:buNone/>
              <a:defRPr sz="20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are very quiet.</a:t>
            </a:r>
          </a:p>
          <a:p xmlns:a="http://schemas.openxmlformats.org/drawingml/2006/main">
            <a:pPr algn="l">
              <a:buNone/>
              <a:defRPr sz="20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often come round for coffee.</a:t>
            </a:r>
          </a:p>
          <a:p xmlns:a="http://schemas.openxmlformats.org/drawingml/2006/main">
            <a:pPr algn="l">
              <a:buNone/>
              <a:defRPr sz="20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borrow things sometimes.</a:t>
            </a:r>
          </a:p>
          <a:p xmlns:a="http://schemas.openxmlformats.org/drawingml/2006/main">
            <a:pPr algn="l">
              <a:buNone/>
              <a:defRPr sz="20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make themselves at home in my house.</a:t>
            </a:r>
          </a:p>
        </p:txBody>
      </p:sp>
      <p:sp>
        <p:nvSpPr>
          <p:cNvPr id="8" name="Rounded Rectangle 7">
            <a:extLst xmlns:a="http://schemas.openxmlformats.org/drawingml/2006/main">
              <a:ext uri="{FF2B5EF4-FFF2-40B4-BE49-F238E27FC236}">
                <a16:creationId xmlns:a16="http://schemas.microsoft.com/office/drawing/2014/main" id="{3620CD5D-DD87-41A8-BF7E-C87A0F453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457450"/>
            <a:ext cx="2762250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CCFBF1"/>
          </a:solidFill>
          <a:ln xmlns:a="http://schemas.openxmlformats.org/drawingml/2006/main" w="9525">
            <a:solidFill>
              <a:srgbClr val="0F766E"/>
            </a:solidFill>
            <a:prstDash val="solid"/>
          </a:ln>
        </p:spPr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B00EBFD1-5A69-4D36-BDE8-66F940AB3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628900"/>
            <a:ext cx="2286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4444" lnSpcReduction="1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GOOD WALLS</a:t>
            </a:r>
          </a:p>
          <a:p xmlns:a="http://schemas.openxmlformats.org/drawingml/2006/main">
            <a:pPr algn="ctr">
              <a:buNone/>
              <a:defRPr sz="1875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MAKE GOOD</a:t>
            </a:r>
          </a:p>
          <a:p xmlns:a="http://schemas.openxmlformats.org/drawingml/2006/main">
            <a:pPr algn="ctr">
              <a:buNone/>
              <a:defRPr sz="1875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NEIGHBOURS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E8873EDB-F783-4A31-B52D-31BAC633F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000500"/>
            <a:ext cx="257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9770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97706"/>
                </a:solidFill>
                <a:latin typeface="Arial"/>
                <a:ea typeface="Arial"/>
                <a:cs typeface="Arial"/>
              </a:rPr>
              <a:t>Agree or disagree?</a:t>
            </a:r>
          </a:p>
        </p:txBody>
      </p:sp>
    </p:spTree>
    <p:extLst>
      <p:ext uri="{BB962C8B-B14F-4D97-AF65-F5344CB8AC3E}">
        <p14:creationId xmlns:p14="http://schemas.microsoft.com/office/powerpoint/2010/main" val="37738316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15A99CEB-60A5-4FCC-9373-5A1082C37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048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LESSON 3 — LISTENING VIEWPOINTS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3677F06-EC29-46EC-B3E5-A40559B5F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One building, two very different stories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C4FF20B3-161D-4429-A858-8DB1FAA72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E5BE3EC6-F4D4-4C59-9DF0-69D36E22F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Getting to Know You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45BDB85B-5D81-4F40-A1C1-48296F6D3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29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D3E5B9AC-38AF-46A2-A5EF-10EE6590B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1704975"/>
            <a:ext cx="3486150" cy="441960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pic>
        <p:nvPicPr>
          <p:cNvPr id="24" name="Picture 2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80bf84fa334a8d"/>
          <a:srcRect xmlns:a="http://schemas.openxmlformats.org/drawingml/2006/main" l="0" t="19598" r="0" b="195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733550"/>
            <a:ext cx="3429000" cy="4362450"/>
          </a:xfrm>
          <a:prstGeom xmlns:a="http://schemas.openxmlformats.org/drawingml/2006/main" prst="roundRect">
            <a:avLst>
              <a:gd name="adj" fmla="val 3333"/>
            </a:avLst>
          </a:prstGeom>
        </p:spPr>
      </p:pic>
      <p:sp>
        <p:nvSpPr>
          <p:cNvPr id="8" name="Rounded Rectangle 7">
            <a:extLst xmlns:a="http://schemas.openxmlformats.org/drawingml/2006/main">
              <a:ext uri="{FF2B5EF4-FFF2-40B4-BE49-F238E27FC236}">
                <a16:creationId xmlns:a16="http://schemas.microsoft.com/office/drawing/2014/main" id="{8EEFE90F-0F6E-4E4C-BCF9-19344DF31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790700"/>
            <a:ext cx="3333750" cy="4095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EF3C7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9" name="Rounded Rectangle 8">
            <a:extLst xmlns:a="http://schemas.openxmlformats.org/drawingml/2006/main">
              <a:ext uri="{FF2B5EF4-FFF2-40B4-BE49-F238E27FC236}">
                <a16:creationId xmlns:a16="http://schemas.microsoft.com/office/drawing/2014/main" id="{4F928867-4667-4B6E-B063-BCA9A403F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790700"/>
            <a:ext cx="76200" cy="409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770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2F6A4C72-FB91-4909-93E1-5AB15DAE7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2000250"/>
            <a:ext cx="2838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MRS SNELL SAYS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5E223DF7-6BE4-4309-815A-54E32F1DE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2514600"/>
            <a:ext cx="2838450" cy="3181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Steve may be a builder.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His job cannot be very good.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His girlfriend lives with him.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The party had 40 people and lasted until 2 a.m.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She will not speak until introduced.</a:t>
            </a:r>
          </a:p>
        </p:txBody>
      </p:sp>
      <p:sp>
        <p:nvSpPr>
          <p:cNvPr id="12" name="Rounded Rectangle 11">
            <a:extLst xmlns:a="http://schemas.openxmlformats.org/drawingml/2006/main">
              <a:ext uri="{FF2B5EF4-FFF2-40B4-BE49-F238E27FC236}">
                <a16:creationId xmlns:a16="http://schemas.microsoft.com/office/drawing/2014/main" id="{2D2FFCEF-87CC-4013-AEE8-CC85B48CC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790700"/>
            <a:ext cx="3486150" cy="40957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DBEAFE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3" name="Rounded Rectangle 12">
            <a:extLst xmlns:a="http://schemas.openxmlformats.org/drawingml/2006/main">
              <a:ext uri="{FF2B5EF4-FFF2-40B4-BE49-F238E27FC236}">
                <a16:creationId xmlns:a16="http://schemas.microsoft.com/office/drawing/2014/main" id="{91664C64-86D2-4E0D-85AC-BF983F0AB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790700"/>
            <a:ext cx="76200" cy="409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661D43C7-1954-4625-A3D1-8918B31B8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000250"/>
            <a:ext cx="29908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STEVE SAYS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10FCC36E-027A-4791-9494-949196311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514600"/>
            <a:ext cx="2990850" cy="3181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He works in advertising.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The work is hard, long, and well paid.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His sister is staying while job-hunting.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About 10 people left for a club at 11 p.m.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He thinks Mrs Snell dislikes young people.</a:t>
            </a:r>
          </a:p>
        </p:txBody>
      </p:sp>
    </p:spTree>
    <p:extLst>
      <p:ext uri="{BB962C8B-B14F-4D97-AF65-F5344CB8AC3E}">
        <p14:creationId xmlns:p14="http://schemas.microsoft.com/office/powerpoint/2010/main" val="1455408966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0AEBD411-FE65-4747-A5AB-F8E0FEA87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048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LESSON 3 — LISTENING CHECK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E12B74B-C90D-4CB8-9228-602FC580C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Listen for facts and disagreements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EFEDF1FB-5072-45DB-9B79-178EB3FD1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2A6E63E0-C324-49D3-AB41-AA23AE02F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Getting to Know You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03D4CF0C-33A1-4561-B8FE-E7C91DA53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30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9A18D4C0-1DE1-4977-BC94-295C28A82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05000"/>
            <a:ext cx="5257800" cy="3381375"/>
          </a:xfrm>
          <a:prstGeom xmlns:a="http://schemas.openxmlformats.org/drawingml/2006/main" prst="roundRect">
            <a:avLst>
              <a:gd name="adj" fmla="val 3380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7" name="Rounded Rectangle 6">
            <a:extLst xmlns:a="http://schemas.openxmlformats.org/drawingml/2006/main">
              <a:ext uri="{FF2B5EF4-FFF2-40B4-BE49-F238E27FC236}">
                <a16:creationId xmlns:a16="http://schemas.microsoft.com/office/drawing/2014/main" id="{B8599102-FFC3-4D9F-87F4-657261B40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05000"/>
            <a:ext cx="76200" cy="33813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F5112FC4-F768-4FD8-9454-0568C9C92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11455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1–5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FFAADB9B-0352-4B50-ABF1-19F9B2894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628900"/>
            <a:ext cx="4762500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1  When did Steve move in?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2  Is the flat large?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3  What is his job? Is it good?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4  Does he work long hours?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5  What does he wear for work?</a:t>
            </a:r>
          </a:p>
        </p:txBody>
      </p:sp>
      <p:sp>
        <p:nvSpPr>
          <p:cNvPr id="10" name="Rounded Rectangle 9">
            <a:extLst xmlns:a="http://schemas.openxmlformats.org/drawingml/2006/main">
              <a:ext uri="{FF2B5EF4-FFF2-40B4-BE49-F238E27FC236}">
                <a16:creationId xmlns:a16="http://schemas.microsoft.com/office/drawing/2014/main" id="{A2587A6C-DE66-43AB-A6A3-C352E1B91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905000"/>
            <a:ext cx="5257800" cy="3381375"/>
          </a:xfrm>
          <a:prstGeom xmlns:a="http://schemas.openxmlformats.org/drawingml/2006/main" prst="roundRect">
            <a:avLst>
              <a:gd name="adj" fmla="val 3380"/>
            </a:avLst>
          </a:prstGeom>
          <a:solidFill xmlns:a="http://schemas.openxmlformats.org/drawingml/2006/main">
            <a:srgbClr val="CCFBF1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758DFAEA-4AC1-4233-9C16-715B1D320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905000"/>
            <a:ext cx="76200" cy="33813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E81E8DBD-B927-4597-AA1F-4CD13385F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11455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6–10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3BF3CB65-F771-40D7-BC14-1CB528AC5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628900"/>
            <a:ext cx="4762500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6  Who is staying with Steve?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7  What time did the party end?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8  How many people came?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9  What is Steve doing tonight?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10 Why won’t Mrs Snell speak to him?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CB51A53E-8D31-4028-8F61-1CFC3D6D3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695950"/>
            <a:ext cx="8763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D97706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D97706"/>
                </a:solidFill>
                <a:latin typeface="Arial"/>
                <a:ea typeface="Arial"/>
                <a:cs typeface="Arial"/>
              </a:rPr>
              <a:t>Mark an answer ★ when the two speakers disagree.</a:t>
            </a:r>
          </a:p>
        </p:txBody>
      </p:sp>
    </p:spTree>
    <p:extLst>
      <p:ext uri="{BB962C8B-B14F-4D97-AF65-F5344CB8AC3E}">
        <p14:creationId xmlns:p14="http://schemas.microsoft.com/office/powerpoint/2010/main" val="323716006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550C8BC0-9A57-4464-A785-976551056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048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LESSON 3 — ROLEPLAY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BB5081D-0A0E-45DB-9665-E17FD966A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Reset the story over coffee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07CB3148-7FBA-403B-AC03-434ECD04D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0F8BE1E5-8D70-4CB8-BA2E-1663FEA9C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Getting to Know You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E72D9D95-DDB8-4DD8-A111-380683148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31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A1CF51B0-2C23-4C98-990C-34DE84C8B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3429000" cy="2714625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DBEAFE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7" name="Rounded Rectangle 6">
            <a:extLst xmlns:a="http://schemas.openxmlformats.org/drawingml/2006/main">
              <a:ext uri="{FF2B5EF4-FFF2-40B4-BE49-F238E27FC236}">
                <a16:creationId xmlns:a16="http://schemas.microsoft.com/office/drawing/2014/main" id="{39CDFB7B-20D0-406E-A4BE-063DAE29D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76200" cy="2714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95625307-B87D-4C0E-9A4E-5DA6D832F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162175"/>
            <a:ext cx="2933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A — STEVE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A9A01EE2-D032-4890-968A-F0A61B9A0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676525"/>
            <a:ext cx="2933700" cy="1800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Explain your job, your sister, and what happened after 11 p.m.</a:t>
            </a:r>
          </a:p>
        </p:txBody>
      </p:sp>
      <p:sp>
        <p:nvSpPr>
          <p:cNvPr id="10" name="Rounded Rectangle 9">
            <a:extLst xmlns:a="http://schemas.openxmlformats.org/drawingml/2006/main">
              <a:ext uri="{FF2B5EF4-FFF2-40B4-BE49-F238E27FC236}">
                <a16:creationId xmlns:a16="http://schemas.microsoft.com/office/drawing/2014/main" id="{3DBA5852-D7A6-4EAB-B820-2CD991F01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1952625"/>
            <a:ext cx="3429000" cy="2714625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FEF3C7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72FE5481-2612-4BBC-A288-380D9472A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1952625"/>
            <a:ext cx="76200" cy="2714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770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E4616DB5-88CA-4DCF-BD60-C8DF36CF2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2162175"/>
            <a:ext cx="2933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B — MRS SNELL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0CD42C48-1583-480F-9C79-42E27EBD2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2676525"/>
            <a:ext cx="2933700" cy="1800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Explain the noise, your assumptions, and why you did not answer.</a:t>
            </a:r>
          </a:p>
        </p:txBody>
      </p:sp>
      <p:sp>
        <p:nvSpPr>
          <p:cNvPr id="14" name="Rounded Rectangle 13">
            <a:extLst xmlns:a="http://schemas.openxmlformats.org/drawingml/2006/main">
              <a:ext uri="{FF2B5EF4-FFF2-40B4-BE49-F238E27FC236}">
                <a16:creationId xmlns:a16="http://schemas.microsoft.com/office/drawing/2014/main" id="{B463ED58-0CFC-42B5-8924-C8486B9EB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952625"/>
            <a:ext cx="3429000" cy="2714625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CCFBF1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5" name="Rounded Rectangle 14">
            <a:extLst xmlns:a="http://schemas.openxmlformats.org/drawingml/2006/main">
              <a:ext uri="{FF2B5EF4-FFF2-40B4-BE49-F238E27FC236}">
                <a16:creationId xmlns:a16="http://schemas.microsoft.com/office/drawing/2014/main" id="{FAECB07C-A289-4171-9E7F-6150F1EBC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952625"/>
            <a:ext cx="76200" cy="2714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948FC03B-CCD9-4992-A823-53A3931DB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162175"/>
            <a:ext cx="2933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 — NEIGHBOUR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8902E239-CFCC-4CF4-89DC-208164A11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676525"/>
            <a:ext cx="2933700" cy="1800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Keep the conversation polite. Ask both people for details.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8FFE9B25-1ABF-41C4-83AC-7534DB1D8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1970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Opening line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572D53EF-9EBC-4D5F-8E33-5AA99C7FC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5133975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Do you two know each other?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54AD76A9-E22D-423B-827A-37A888AC2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29300"/>
            <a:ext cx="7429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Goal: reach one agreement before the conversation ends.</a:t>
            </a:r>
          </a:p>
        </p:txBody>
      </p:sp>
    </p:spTree>
    <p:extLst>
      <p:ext uri="{BB962C8B-B14F-4D97-AF65-F5344CB8AC3E}">
        <p14:creationId xmlns:p14="http://schemas.microsoft.com/office/powerpoint/2010/main" val="1374949671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E6F2CB50-E20E-4929-A157-6202218A5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048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LESSON 3 — EVERYDAY ENGLISH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51D6FC1-C86E-4A30-A2F9-C49B35793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Match expressions and responses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A9260E43-49B3-447D-907B-D090040CE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20CEA4CF-127A-41C0-A3EA-23A92AF3F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Getting to Know You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5C5584D5-1CCC-41FB-9A82-C33DF2E43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32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FA5B493B-2497-460E-A3A5-80CAE7681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704975"/>
            <a:ext cx="3343275" cy="4419600"/>
          </a:xfrm>
          <a:prstGeom xmlns:a="http://schemas.openxmlformats.org/drawingml/2006/main" prst="roundRect">
            <a:avLst>
              <a:gd name="adj" fmla="val 34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pic>
        <p:nvPicPr>
          <p:cNvPr id="19" name="Picture 1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045800de8745aa"/>
          <a:srcRect xmlns:a="http://schemas.openxmlformats.org/drawingml/2006/main" l="0" t="22423" r="0" b="2242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53375" y="1733550"/>
            <a:ext cx="3286125" cy="4362450"/>
          </a:xfrm>
          <a:prstGeom xmlns:a="http://schemas.openxmlformats.org/drawingml/2006/main" prst="roundRect">
            <a:avLst>
              <a:gd name="adj" fmla="val 3478"/>
            </a:avLst>
          </a:prstGeom>
        </p:spPr>
      </p:pic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49483DCE-C91E-4AB0-91AD-DE4A131C8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33550"/>
            <a:ext cx="609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Match each expression to a response.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58EC34ED-523C-4F8D-BC96-FBCE8F269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24100"/>
            <a:ext cx="34290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1  How are you?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2  Hello, Jane!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3  How do you do?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4  See you tomorrow!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5  Good night!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6  Excuse me!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7  Bless you!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8  Have a good weekend!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1BB83AC1-1FD3-4C3C-88E6-20A19F20B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324100"/>
            <a:ext cx="30480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A  Bye!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B  Same to you!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C  Fine, thanks.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D  Yes. Can I help you?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E  How do you do?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F  Hi, Peter!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G  Sleep well!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H  Thanks.</a:t>
            </a:r>
          </a:p>
        </p:txBody>
      </p:sp>
    </p:spTree>
    <p:extLst>
      <p:ext uri="{BB962C8B-B14F-4D97-AF65-F5344CB8AC3E}">
        <p14:creationId xmlns:p14="http://schemas.microsoft.com/office/powerpoint/2010/main" val="185850771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8A889238-8274-4CB8-B775-122DE7CD1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048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LESSON 3 — ANSWER KEY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5B599DA-944E-461E-9F49-181E9292D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The right response depends on the situation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1B8DCC05-F67D-4209-9B7B-CA097D6D2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C320C4BC-BD7C-4F6B-90F3-351AA3AFB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Getting to Know You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8604FC7E-D08C-423F-8877-43739A7B0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33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748F4AAF-BCC4-47F1-A235-4ADE28CB3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09750"/>
            <a:ext cx="5191125" cy="409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How are you?  →  Fine, thanks.</a:t>
            </a:r>
          </a:p>
          <a:p xmlns:a="http://schemas.openxmlformats.org/drawingml/2006/main">
            <a:endParaRPr sz="1650" b="0">
              <a:solidFill>
                <a:srgbClr val="111827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l">
              <a:buNone/>
              <a:defRPr sz="16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Hello, Jane!  →  Hi, Peter!</a:t>
            </a:r>
          </a:p>
          <a:p xmlns:a="http://schemas.openxmlformats.org/drawingml/2006/main">
            <a:endParaRPr sz="1650" b="0">
              <a:solidFill>
                <a:srgbClr val="111827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l">
              <a:buNone/>
              <a:defRPr sz="16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How do you do?  →  How do you do?</a:t>
            </a:r>
          </a:p>
          <a:p xmlns:a="http://schemas.openxmlformats.org/drawingml/2006/main">
            <a:endParaRPr sz="1650" b="0">
              <a:solidFill>
                <a:srgbClr val="111827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l">
              <a:buNone/>
              <a:defRPr sz="16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See you tomorrow!  →  Bye!</a:t>
            </a:r>
          </a:p>
          <a:p xmlns:a="http://schemas.openxmlformats.org/drawingml/2006/main">
            <a:endParaRPr sz="1650" b="0">
              <a:solidFill>
                <a:srgbClr val="111827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l">
              <a:buNone/>
              <a:defRPr sz="16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Good night!  →  Sleep well!</a:t>
            </a:r>
          </a:p>
          <a:p xmlns:a="http://schemas.openxmlformats.org/drawingml/2006/main">
            <a:endParaRPr sz="1650" b="0">
              <a:solidFill>
                <a:srgbClr val="111827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l">
              <a:buNone/>
              <a:defRPr sz="16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Good morning!  →  Good morning!</a:t>
            </a:r>
          </a:p>
          <a:p xmlns:a="http://schemas.openxmlformats.org/drawingml/2006/main">
            <a:endParaRPr sz="1650" b="0">
              <a:solidFill>
                <a:srgbClr val="111827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l">
              <a:buNone/>
              <a:defRPr sz="16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Hello, I’m Ela.  →  Pleased to meet you.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AB54486-0EA3-475A-AE6F-8A9364CA7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19050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63DEB1D6-8CF5-43E6-8987-8F39895EE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1809750"/>
            <a:ext cx="4953000" cy="409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Cheers!  →  Cheers!</a:t>
            </a:r>
          </a:p>
          <a:p xmlns:a="http://schemas.openxmlformats.org/drawingml/2006/main">
            <a:endParaRPr sz="1650" b="0">
              <a:solidFill>
                <a:srgbClr val="111827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l">
              <a:buNone/>
              <a:defRPr sz="16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Excuse me!  →  Yes. Can I help you?</a:t>
            </a:r>
          </a:p>
          <a:p xmlns:a="http://schemas.openxmlformats.org/drawingml/2006/main">
            <a:endParaRPr sz="1650" b="0">
              <a:solidFill>
                <a:srgbClr val="111827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l">
              <a:buNone/>
              <a:defRPr sz="16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Bless you!  →  Thanks.</a:t>
            </a:r>
          </a:p>
          <a:p xmlns:a="http://schemas.openxmlformats.org/drawingml/2006/main">
            <a:endParaRPr sz="1650" b="0">
              <a:solidFill>
                <a:srgbClr val="111827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l">
              <a:buNone/>
              <a:defRPr sz="16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Have a good weekend!  →  Same to you!</a:t>
            </a:r>
          </a:p>
          <a:p xmlns:a="http://schemas.openxmlformats.org/drawingml/2006/main">
            <a:endParaRPr sz="1650" b="0">
              <a:solidFill>
                <a:srgbClr val="111827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l">
              <a:buNone/>
              <a:defRPr sz="16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Thank you very much.  →  Not at all.</a:t>
            </a:r>
          </a:p>
          <a:p xmlns:a="http://schemas.openxmlformats.org/drawingml/2006/main">
            <a:endParaRPr sz="1650" b="0">
              <a:solidFill>
                <a:srgbClr val="111827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l">
              <a:buNone/>
              <a:defRPr sz="16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Make yourself at home.  →  That’s very kind.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7C4D807A-50A0-4A4A-A85F-AE5AFF677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943600"/>
            <a:ext cx="857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Practise the pairs with natural stress and eye contact.</a:t>
            </a:r>
          </a:p>
        </p:txBody>
      </p:sp>
    </p:spTree>
    <p:extLst>
      <p:ext uri="{BB962C8B-B14F-4D97-AF65-F5344CB8AC3E}">
        <p14:creationId xmlns:p14="http://schemas.microsoft.com/office/powerpoint/2010/main" val="2078060865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DB75D258-5CE8-4D57-8194-63749DCA8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048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UNIT 1 — PERFORMANCE TASK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60C6936-7990-4495-BF3C-981EE6178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Create a two-minute conversation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955A70ED-2968-43A4-8007-8A36CA38E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78711FD3-347A-4CA7-8CDF-4F5441ACD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Getting to Know You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B4AF65AC-CDC7-4DBA-B253-BE962EA4B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34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73497F35-4C38-4CB7-A9AB-81B6DA90D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723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In pairs, create a conversation that includes:</a:t>
            </a:r>
          </a:p>
        </p:txBody>
      </p:sp>
      <p:sp>
        <p:nvSpPr>
          <p:cNvPr id="7" name="Rounded Rectangle 6">
            <a:extLst xmlns:a="http://schemas.openxmlformats.org/drawingml/2006/main">
              <a:ext uri="{FF2B5EF4-FFF2-40B4-BE49-F238E27FC236}">
                <a16:creationId xmlns:a16="http://schemas.microsoft.com/office/drawing/2014/main" id="{FE83E986-FDE4-4DE8-AC2A-B58160665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00300"/>
            <a:ext cx="4953000" cy="3238500"/>
          </a:xfrm>
          <a:prstGeom xmlns:a="http://schemas.openxmlformats.org/drawingml/2006/main" prst="roundRect">
            <a:avLst>
              <a:gd name="adj" fmla="val 3529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8" name="Rounded Rectangle 7">
            <a:extLst xmlns:a="http://schemas.openxmlformats.org/drawingml/2006/main">
              <a:ext uri="{FF2B5EF4-FFF2-40B4-BE49-F238E27FC236}">
                <a16:creationId xmlns:a16="http://schemas.microsoft.com/office/drawing/2014/main" id="{95D79AAE-1229-4BEA-A3BE-7425BE765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00300"/>
            <a:ext cx="76200" cy="3238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4510899E-9BAB-41DC-8416-78BB713B7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609850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CONTENT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23CF9687-04A4-4557-A6E7-77782B14E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124200"/>
            <a:ext cx="4457700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a greeting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two personal questions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one present fact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one past event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one future plan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• a natural goodbye</a:t>
            </a:r>
          </a:p>
        </p:txBody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ED01C247-5537-4B5A-AD77-A48010B1D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400300"/>
            <a:ext cx="5562600" cy="3238500"/>
          </a:xfrm>
          <a:prstGeom xmlns:a="http://schemas.openxmlformats.org/drawingml/2006/main" prst="roundRect">
            <a:avLst>
              <a:gd name="adj" fmla="val 3529"/>
            </a:avLst>
          </a:prstGeom>
          <a:solidFill xmlns:a="http://schemas.openxmlformats.org/drawingml/2006/main">
            <a:srgbClr val="CCFBF1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2" name="Rounded Rectangle 11">
            <a:extLst xmlns:a="http://schemas.openxmlformats.org/drawingml/2006/main">
              <a:ext uri="{FF2B5EF4-FFF2-40B4-BE49-F238E27FC236}">
                <a16:creationId xmlns:a16="http://schemas.microsoft.com/office/drawing/2014/main" id="{E635D1C7-ED6E-40FD-8E06-3E64114B4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400300"/>
            <a:ext cx="76200" cy="3238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5CBCA5BA-9EFA-4B64-8F92-6CFC6DD51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609850"/>
            <a:ext cx="5067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SUCCESS CHECK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E9447804-0C4B-44F9-9D00-05DAF7765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124200"/>
            <a:ext cx="5067300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□ Questions are in the right order.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□ Verb forms match the time.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□ Both partners speak.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□ Responses sound natural.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□ The conversation has a clear ending.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3F6FD13C-028E-4359-BB66-E18017CBD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905500"/>
            <a:ext cx="857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9770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97706"/>
                </a:solidFill>
                <a:latin typeface="Arial"/>
                <a:ea typeface="Arial"/>
                <a:cs typeface="Arial"/>
              </a:rPr>
              <a:t>Be ready to perform without reading every word.</a:t>
            </a:r>
          </a:p>
        </p:txBody>
      </p:sp>
    </p:spTree>
    <p:extLst>
      <p:ext uri="{BB962C8B-B14F-4D97-AF65-F5344CB8AC3E}">
        <p14:creationId xmlns:p14="http://schemas.microsoft.com/office/powerpoint/2010/main" val="1361588291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03186D28-F5DE-492E-86C9-6DAFE6C7D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5048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UNIT 1 — FINAL REVIEW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A0395D6-BEE8-4F07-86BA-3585E38D4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You can now introduce, interview, and respond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4A618ADB-E0A6-4F7F-B39D-CFADE6A1A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103EB48C-79E8-4D93-9EE3-1717B7052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Unit 1 — Getting to Know You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3739D519-A060-4D02-8D38-A8BCB04A5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5B64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B6472"/>
                </a:solidFill>
                <a:latin typeface="Arial"/>
                <a:ea typeface="Arial"/>
                <a:cs typeface="Arial"/>
              </a:rPr>
              <a:t>35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F59C946B-813C-4332-A8C4-DC268FD41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333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Can-do checklist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9183835-D225-453E-A613-375DB4EE1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05050"/>
            <a:ext cx="64770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□ I can ask personal questions.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□ I can use present simple and continuous.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□ I can describe a finished past event.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□ I can talk about a future plan.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□ I can use a dictionary to identify word class.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□ I can compare two viewpoints.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□ I can respond to everyday social expressions.</a:t>
            </a:r>
          </a:p>
        </p:txBody>
      </p:sp>
      <p:sp>
        <p:nvSpPr>
          <p:cNvPr id="8" name="Oval 7">
            <a:extLst xmlns:a="http://schemas.openxmlformats.org/drawingml/2006/main">
              <a:ext uri="{FF2B5EF4-FFF2-40B4-BE49-F238E27FC236}">
                <a16:creationId xmlns:a16="http://schemas.microsoft.com/office/drawing/2014/main" id="{CC9EBA3E-25C3-49C8-9CCD-6350C994A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1952625"/>
            <a:ext cx="3333750" cy="3333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63CA810F-B6D2-438B-B9F8-16C6F2381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2743200"/>
            <a:ext cx="2286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ASK</a:t>
            </a:r>
          </a:p>
          <a:p xmlns:a="http://schemas.openxmlformats.org/drawingml/2006/main">
            <a:pPr algn="ctr"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LISTEN</a:t>
            </a:r>
          </a:p>
          <a:p xmlns:a="http://schemas.openxmlformats.org/drawingml/2006/main">
            <a:pPr algn="ctr"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CONNECT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8549E3F7-2CAC-4876-BEE8-6C856526C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905500"/>
            <a:ext cx="8953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Choose one skill to practise again this week.</a:t>
            </a:r>
          </a:p>
        </p:txBody>
      </p:sp>
    </p:spTree>
    <p:extLst>
      <p:ext uri="{BB962C8B-B14F-4D97-AF65-F5344CB8AC3E}">
        <p14:creationId xmlns:p14="http://schemas.microsoft.com/office/powerpoint/2010/main" val="16073108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2026-09-03T05:14:47.4590000Z</dcterms:created>
  <dcterms:modified xsi:type="dcterms:W3CDTF">2026-09-03T05:14:47.4590000Z</dcterms:modified>
</coreProperties>
</file>